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95D9AFDC-D3DC-46DB-8FEC-B1292482FCAF}"/>
    <pc:docChg chg="delSld modSld">
      <pc:chgData name="Samson Christopher" userId="6a13b5f1e64a53ae" providerId="LiveId" clId="{95D9AFDC-D3DC-46DB-8FEC-B1292482FCAF}" dt="2020-10-04T07:03:47.089" v="603" actId="1035"/>
      <pc:docMkLst>
        <pc:docMk/>
      </pc:docMkLst>
      <pc:sldChg chg="del">
        <pc:chgData name="Samson Christopher" userId="6a13b5f1e64a53ae" providerId="LiveId" clId="{95D9AFDC-D3DC-46DB-8FEC-B1292482FCAF}" dt="2020-10-04T07:00:43.25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95D9AFDC-D3DC-46DB-8FEC-B1292482FCAF}" dt="2020-10-04T07:02:50.679" v="101" actId="1035"/>
        <pc:sldMkLst>
          <pc:docMk/>
          <pc:sldMk cId="1777894342" sldId="389"/>
        </pc:sldMkLst>
        <pc:spChg chg="add mod">
          <ac:chgData name="Samson Christopher" userId="6a13b5f1e64a53ae" providerId="LiveId" clId="{95D9AFDC-D3DC-46DB-8FEC-B1292482FCAF}" dt="2020-10-04T07:02:50.679" v="101" actId="1035"/>
          <ac:spMkLst>
            <pc:docMk/>
            <pc:sldMk cId="1777894342" sldId="389"/>
            <ac:spMk id="4" creationId="{6B37AC65-1506-4073-B818-9F098D02E457}"/>
          </ac:spMkLst>
        </pc:spChg>
      </pc:sldChg>
      <pc:sldChg chg="addSp modSp mod">
        <pc:chgData name="Samson Christopher" userId="6a13b5f1e64a53ae" providerId="LiveId" clId="{95D9AFDC-D3DC-46DB-8FEC-B1292482FCAF}" dt="2020-10-04T07:02:55.902" v="146" actId="1036"/>
        <pc:sldMkLst>
          <pc:docMk/>
          <pc:sldMk cId="850099564" sldId="390"/>
        </pc:sldMkLst>
        <pc:spChg chg="add mod">
          <ac:chgData name="Samson Christopher" userId="6a13b5f1e64a53ae" providerId="LiveId" clId="{95D9AFDC-D3DC-46DB-8FEC-B1292482FCAF}" dt="2020-10-04T07:02:55.902" v="146" actId="1036"/>
          <ac:spMkLst>
            <pc:docMk/>
            <pc:sldMk cId="850099564" sldId="390"/>
            <ac:spMk id="4" creationId="{33E7E9D7-00A6-446B-A432-66DCD05EC2BF}"/>
          </ac:spMkLst>
        </pc:spChg>
      </pc:sldChg>
      <pc:sldChg chg="addSp modSp mod">
        <pc:chgData name="Samson Christopher" userId="6a13b5f1e64a53ae" providerId="LiveId" clId="{95D9AFDC-D3DC-46DB-8FEC-B1292482FCAF}" dt="2020-10-04T07:03:00.813" v="190" actId="1036"/>
        <pc:sldMkLst>
          <pc:docMk/>
          <pc:sldMk cId="944968354" sldId="391"/>
        </pc:sldMkLst>
        <pc:spChg chg="add mod">
          <ac:chgData name="Samson Christopher" userId="6a13b5f1e64a53ae" providerId="LiveId" clId="{95D9AFDC-D3DC-46DB-8FEC-B1292482FCAF}" dt="2020-10-04T07:03:00.813" v="190" actId="1036"/>
          <ac:spMkLst>
            <pc:docMk/>
            <pc:sldMk cId="944968354" sldId="391"/>
            <ac:spMk id="4" creationId="{C4481C36-C45B-4883-AB4B-DFA2B25425D9}"/>
          </ac:spMkLst>
        </pc:spChg>
      </pc:sldChg>
      <pc:sldChg chg="addSp modSp mod">
        <pc:chgData name="Samson Christopher" userId="6a13b5f1e64a53ae" providerId="LiveId" clId="{95D9AFDC-D3DC-46DB-8FEC-B1292482FCAF}" dt="2020-10-04T07:03:05.623" v="233" actId="1036"/>
        <pc:sldMkLst>
          <pc:docMk/>
          <pc:sldMk cId="1414681237" sldId="392"/>
        </pc:sldMkLst>
        <pc:spChg chg="add mod">
          <ac:chgData name="Samson Christopher" userId="6a13b5f1e64a53ae" providerId="LiveId" clId="{95D9AFDC-D3DC-46DB-8FEC-B1292482FCAF}" dt="2020-10-04T07:03:05.623" v="233" actId="1036"/>
          <ac:spMkLst>
            <pc:docMk/>
            <pc:sldMk cId="1414681237" sldId="392"/>
            <ac:spMk id="4" creationId="{BC7DCD11-60A0-498C-A5B2-950B91A2C312}"/>
          </ac:spMkLst>
        </pc:spChg>
      </pc:sldChg>
      <pc:sldChg chg="addSp modSp mod">
        <pc:chgData name="Samson Christopher" userId="6a13b5f1e64a53ae" providerId="LiveId" clId="{95D9AFDC-D3DC-46DB-8FEC-B1292482FCAF}" dt="2020-10-04T07:03:12.101" v="290" actId="1035"/>
        <pc:sldMkLst>
          <pc:docMk/>
          <pc:sldMk cId="4103851070" sldId="393"/>
        </pc:sldMkLst>
        <pc:spChg chg="add mod">
          <ac:chgData name="Samson Christopher" userId="6a13b5f1e64a53ae" providerId="LiveId" clId="{95D9AFDC-D3DC-46DB-8FEC-B1292482FCAF}" dt="2020-10-04T07:03:12.101" v="290" actId="1035"/>
          <ac:spMkLst>
            <pc:docMk/>
            <pc:sldMk cId="4103851070" sldId="393"/>
            <ac:spMk id="4" creationId="{56EFCAD6-3065-4765-A165-58706CBDC6FC}"/>
          </ac:spMkLst>
        </pc:spChg>
      </pc:sldChg>
      <pc:sldChg chg="addSp modSp mod">
        <pc:chgData name="Samson Christopher" userId="6a13b5f1e64a53ae" providerId="LiveId" clId="{95D9AFDC-D3DC-46DB-8FEC-B1292482FCAF}" dt="2020-10-04T07:03:18.389" v="345" actId="1035"/>
        <pc:sldMkLst>
          <pc:docMk/>
          <pc:sldMk cId="659567130" sldId="394"/>
        </pc:sldMkLst>
        <pc:spChg chg="add mod">
          <ac:chgData name="Samson Christopher" userId="6a13b5f1e64a53ae" providerId="LiveId" clId="{95D9AFDC-D3DC-46DB-8FEC-B1292482FCAF}" dt="2020-10-04T07:03:18.389" v="345" actId="1035"/>
          <ac:spMkLst>
            <pc:docMk/>
            <pc:sldMk cId="659567130" sldId="394"/>
            <ac:spMk id="4" creationId="{D16F0994-6B71-42B4-BA6F-F1D585F4332F}"/>
          </ac:spMkLst>
        </pc:spChg>
      </pc:sldChg>
      <pc:sldChg chg="addSp modSp mod">
        <pc:chgData name="Samson Christopher" userId="6a13b5f1e64a53ae" providerId="LiveId" clId="{95D9AFDC-D3DC-46DB-8FEC-B1292482FCAF}" dt="2020-10-04T07:03:25.152" v="403" actId="1035"/>
        <pc:sldMkLst>
          <pc:docMk/>
          <pc:sldMk cId="859356432" sldId="395"/>
        </pc:sldMkLst>
        <pc:spChg chg="add mod">
          <ac:chgData name="Samson Christopher" userId="6a13b5f1e64a53ae" providerId="LiveId" clId="{95D9AFDC-D3DC-46DB-8FEC-B1292482FCAF}" dt="2020-10-04T07:03:25.152" v="403" actId="1035"/>
          <ac:spMkLst>
            <pc:docMk/>
            <pc:sldMk cId="859356432" sldId="395"/>
            <ac:spMk id="4" creationId="{B0A51565-8B2D-4568-8FDF-01D21914A844}"/>
          </ac:spMkLst>
        </pc:spChg>
      </pc:sldChg>
      <pc:sldChg chg="addSp modSp mod">
        <pc:chgData name="Samson Christopher" userId="6a13b5f1e64a53ae" providerId="LiveId" clId="{95D9AFDC-D3DC-46DB-8FEC-B1292482FCAF}" dt="2020-10-04T07:03:31.847" v="457" actId="1036"/>
        <pc:sldMkLst>
          <pc:docMk/>
          <pc:sldMk cId="2025405914" sldId="396"/>
        </pc:sldMkLst>
        <pc:spChg chg="add mod">
          <ac:chgData name="Samson Christopher" userId="6a13b5f1e64a53ae" providerId="LiveId" clId="{95D9AFDC-D3DC-46DB-8FEC-B1292482FCAF}" dt="2020-10-04T07:03:31.847" v="457" actId="1036"/>
          <ac:spMkLst>
            <pc:docMk/>
            <pc:sldMk cId="2025405914" sldId="396"/>
            <ac:spMk id="4" creationId="{CD302831-ED49-4F9B-B7B4-0E1E206BB2A4}"/>
          </ac:spMkLst>
        </pc:spChg>
      </pc:sldChg>
      <pc:sldChg chg="addSp modSp mod">
        <pc:chgData name="Samson Christopher" userId="6a13b5f1e64a53ae" providerId="LiveId" clId="{95D9AFDC-D3DC-46DB-8FEC-B1292482FCAF}" dt="2020-10-04T07:03:35.960" v="499" actId="1036"/>
        <pc:sldMkLst>
          <pc:docMk/>
          <pc:sldMk cId="2940326978" sldId="397"/>
        </pc:sldMkLst>
        <pc:spChg chg="add mod">
          <ac:chgData name="Samson Christopher" userId="6a13b5f1e64a53ae" providerId="LiveId" clId="{95D9AFDC-D3DC-46DB-8FEC-B1292482FCAF}" dt="2020-10-04T07:03:35.960" v="499" actId="1036"/>
          <ac:spMkLst>
            <pc:docMk/>
            <pc:sldMk cId="2940326978" sldId="397"/>
            <ac:spMk id="4" creationId="{E8446F1E-A27E-4D2C-9F27-6A69376C823C}"/>
          </ac:spMkLst>
        </pc:spChg>
      </pc:sldChg>
      <pc:sldChg chg="addSp modSp mod">
        <pc:chgData name="Samson Christopher" userId="6a13b5f1e64a53ae" providerId="LiveId" clId="{95D9AFDC-D3DC-46DB-8FEC-B1292482FCAF}" dt="2020-10-04T07:03:41.996" v="554" actId="1036"/>
        <pc:sldMkLst>
          <pc:docMk/>
          <pc:sldMk cId="2964080828" sldId="398"/>
        </pc:sldMkLst>
        <pc:spChg chg="add mod">
          <ac:chgData name="Samson Christopher" userId="6a13b5f1e64a53ae" providerId="LiveId" clId="{95D9AFDC-D3DC-46DB-8FEC-B1292482FCAF}" dt="2020-10-04T07:03:41.996" v="554" actId="1036"/>
          <ac:spMkLst>
            <pc:docMk/>
            <pc:sldMk cId="2964080828" sldId="398"/>
            <ac:spMk id="4" creationId="{A51A04EF-D792-4357-A4A7-AE76D23DC50B}"/>
          </ac:spMkLst>
        </pc:spChg>
      </pc:sldChg>
      <pc:sldChg chg="addSp modSp mod">
        <pc:chgData name="Samson Christopher" userId="6a13b5f1e64a53ae" providerId="LiveId" clId="{95D9AFDC-D3DC-46DB-8FEC-B1292482FCAF}" dt="2020-10-04T07:03:47.089" v="603" actId="1035"/>
        <pc:sldMkLst>
          <pc:docMk/>
          <pc:sldMk cId="1883622595" sldId="399"/>
        </pc:sldMkLst>
        <pc:spChg chg="add mod">
          <ac:chgData name="Samson Christopher" userId="6a13b5f1e64a53ae" providerId="LiveId" clId="{95D9AFDC-D3DC-46DB-8FEC-B1292482FCAF}" dt="2020-10-04T07:03:47.089" v="603" actId="1035"/>
          <ac:spMkLst>
            <pc:docMk/>
            <pc:sldMk cId="1883622595" sldId="399"/>
            <ac:spMk id="4" creationId="{CBD3EBE5-D43B-4B92-9AC9-99B595C269A6}"/>
          </ac:spMkLst>
        </pc:spChg>
      </pc:sldChg>
      <pc:sldChg chg="del">
        <pc:chgData name="Samson Christopher" userId="6a13b5f1e64a53ae" providerId="LiveId" clId="{95D9AFDC-D3DC-46DB-8FEC-B1292482FCAF}" dt="2020-10-04T07:00:32.244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95D9AFDC-D3DC-46DB-8FEC-B1292482FCAF}" dt="2020-10-04T07:00:32.85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95D9AFDC-D3DC-46DB-8FEC-B1292482FCAF}" dt="2020-10-04T07:00:33.533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95D9AFDC-D3DC-46DB-8FEC-B1292482FCAF}" dt="2020-10-04T07:00:34.07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7AC65-1506-4073-B818-9F098D02E457}"/>
              </a:ext>
            </a:extLst>
          </p:cNvPr>
          <p:cNvSpPr txBox="1"/>
          <p:nvPr/>
        </p:nvSpPr>
        <p:spPr>
          <a:xfrm>
            <a:off x="2082916" y="5377238"/>
            <a:ext cx="80261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úTÑm</a:t>
            </a:r>
            <a:r>
              <a:rPr lang="en-US" dirty="0"/>
              <a:t> </a:t>
            </a:r>
            <a:r>
              <a:rPr lang="en-US" dirty="0" err="1"/>
              <a:t>ùRnYm</a:t>
            </a:r>
            <a:r>
              <a:rPr lang="en-US" dirty="0"/>
              <a:t> ¿o </a:t>
            </a:r>
          </a:p>
          <a:p>
            <a:r>
              <a:rPr lang="en-US" dirty="0" err="1"/>
              <a:t>úTNôR</a:t>
            </a:r>
            <a:r>
              <a:rPr lang="en-US" dirty="0"/>
              <a:t> </a:t>
            </a:r>
            <a:r>
              <a:rPr lang="en-US" dirty="0" err="1"/>
              <a:t>LpúXô</a:t>
            </a:r>
            <a:r>
              <a:rPr lang="en-US" dirty="0"/>
              <a:t> </a:t>
            </a:r>
            <a:r>
              <a:rPr lang="en-US" dirty="0" err="1"/>
              <a:t>UWúUô</a:t>
            </a:r>
            <a:r>
              <a:rPr lang="en-US" dirty="0"/>
              <a:t> ¿o </a:t>
            </a:r>
            <a:r>
              <a:rPr lang="en-US" dirty="0" err="1"/>
              <a:t>ApX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A04EF-D792-4357-A4A7-AE76D23DC50B}"/>
              </a:ext>
            </a:extLst>
          </p:cNvPr>
          <p:cNvSpPr txBox="1"/>
          <p:nvPr/>
        </p:nvSpPr>
        <p:spPr>
          <a:xfrm>
            <a:off x="2410087" y="5377238"/>
            <a:ext cx="737182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G]</a:t>
            </a:r>
            <a:r>
              <a:rPr lang="en-US" dirty="0" err="1"/>
              <a:t>dLôn</a:t>
            </a:r>
            <a:r>
              <a:rPr lang="en-US" dirty="0"/>
              <a:t> </a:t>
            </a:r>
            <a:r>
              <a:rPr lang="en-US" dirty="0" err="1"/>
              <a:t>YÚTYo</a:t>
            </a:r>
            <a:r>
              <a:rPr lang="en-US" dirty="0"/>
              <a:t> ¿o </a:t>
            </a:r>
          </a:p>
          <a:p>
            <a:r>
              <a:rPr lang="en-US" dirty="0"/>
              <a:t>Gu Li½o </a:t>
            </a:r>
            <a:r>
              <a:rPr lang="en-US" dirty="0" err="1"/>
              <a:t>ÕûPlTYo</a:t>
            </a:r>
            <a:r>
              <a:rPr lang="en-US" dirty="0"/>
              <a:t> ¿o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3EBE5-D43B-4B92-9AC9-99B595C269A6}"/>
              </a:ext>
            </a:extLst>
          </p:cNvPr>
          <p:cNvSpPr txBox="1"/>
          <p:nvPr/>
        </p:nvSpPr>
        <p:spPr>
          <a:xfrm>
            <a:off x="785769" y="5377238"/>
            <a:ext cx="1062046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GpXôm</a:t>
            </a:r>
            <a:r>
              <a:rPr lang="en-US" dirty="0"/>
              <a:t> </a:t>
            </a:r>
            <a:r>
              <a:rPr lang="en-US" dirty="0" err="1"/>
              <a:t>Ø¥jÕ</a:t>
            </a:r>
            <a:r>
              <a:rPr lang="en-US" dirty="0"/>
              <a:t> ºúVô²p </a:t>
            </a:r>
            <a:r>
              <a:rPr lang="en-US" dirty="0" err="1"/>
              <a:t>úNojÕ</a:t>
            </a:r>
            <a:r>
              <a:rPr lang="en-US" dirty="0"/>
              <a:t>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ô¥ÚlTYo</a:t>
            </a:r>
            <a:r>
              <a:rPr lang="en-US" dirty="0"/>
              <a:t> ¿o - </a:t>
            </a:r>
            <a:r>
              <a:rPr lang="en-US" dirty="0" err="1"/>
              <a:t>CúVÑúY</a:t>
            </a:r>
            <a:r>
              <a:rPr lang="en-US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7E9D7-00A6-446B-A432-66DCD05EC2BF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]l </a:t>
            </a:r>
            <a:r>
              <a:rPr lang="en-US" dirty="0" err="1"/>
              <a:t>TûPjRYo</a:t>
            </a:r>
            <a:r>
              <a:rPr lang="en-US" dirty="0"/>
              <a:t> ¿o </a:t>
            </a:r>
            <a:r>
              <a:rPr lang="en-US" dirty="0" err="1"/>
              <a:t>Guû</a:t>
            </a:r>
            <a:r>
              <a:rPr lang="en-US" dirty="0"/>
              <a:t>] Y[</a:t>
            </a:r>
            <a:r>
              <a:rPr lang="en-US" dirty="0" err="1"/>
              <a:t>ojRYo</a:t>
            </a:r>
            <a:r>
              <a:rPr lang="en-US" dirty="0"/>
              <a:t> ¿o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81C36-C45B-4883-AB4B-DFA2B25425D9}"/>
              </a:ext>
            </a:extLst>
          </p:cNvPr>
          <p:cNvSpPr txBox="1"/>
          <p:nvPr/>
        </p:nvSpPr>
        <p:spPr>
          <a:xfrm>
            <a:off x="1525048" y="537524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TôYm</a:t>
            </a:r>
            <a:r>
              <a:rPr lang="en-US" dirty="0"/>
              <a:t> ¿d¡ </a:t>
            </a:r>
            <a:r>
              <a:rPr lang="en-US" dirty="0" err="1"/>
              <a:t>Guû</a:t>
            </a:r>
            <a:r>
              <a:rPr lang="en-US" dirty="0"/>
              <a:t>]d </a:t>
            </a:r>
            <a:r>
              <a:rPr lang="en-US" dirty="0" err="1"/>
              <a:t>ÏQUôd</a:t>
            </a:r>
            <a:r>
              <a:rPr lang="en-US" dirty="0"/>
              <a:t>¡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ô¥ÚlTYo</a:t>
            </a:r>
            <a:r>
              <a:rPr lang="en-US" dirty="0"/>
              <a:t> ¿o - </a:t>
            </a:r>
            <a:r>
              <a:rPr lang="en-US" dirty="0" err="1"/>
              <a:t>CúVÑúY</a:t>
            </a:r>
            <a:r>
              <a:rPr lang="en-US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DCD11-60A0-498C-A5B2-950B91A2C312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TôWm</a:t>
            </a:r>
            <a:r>
              <a:rPr lang="en-US" dirty="0"/>
              <a:t> </a:t>
            </a:r>
            <a:r>
              <a:rPr lang="en-US" dirty="0" err="1"/>
              <a:t>ÑUlTYo</a:t>
            </a:r>
            <a:r>
              <a:rPr lang="en-US" dirty="0"/>
              <a:t> ¿o Gu </a:t>
            </a:r>
            <a:r>
              <a:rPr lang="en-US" dirty="0" err="1"/>
              <a:t>RôLm</a:t>
            </a:r>
            <a:r>
              <a:rPr lang="en-US" dirty="0"/>
              <a:t> ¾olTYo ¿o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FCAD6-3065-4765-A165-58706CBDC6FC}"/>
              </a:ext>
            </a:extLst>
          </p:cNvPr>
          <p:cNvSpPr txBox="1"/>
          <p:nvPr/>
        </p:nvSpPr>
        <p:spPr>
          <a:xfrm>
            <a:off x="1604744" y="5368848"/>
            <a:ext cx="89825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]l </a:t>
            </a:r>
            <a:r>
              <a:rPr lang="en-US" dirty="0" err="1"/>
              <a:t>úTôµjÕ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EÓj</a:t>
            </a:r>
            <a:r>
              <a:rPr lang="en-US" dirty="0"/>
              <a:t>§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ô¥ÚlTo</a:t>
            </a:r>
            <a:r>
              <a:rPr lang="en-US" dirty="0"/>
              <a:t> ¿o - </a:t>
            </a:r>
            <a:r>
              <a:rPr lang="en-US" dirty="0" err="1"/>
              <a:t>CúVÑúY</a:t>
            </a:r>
            <a:r>
              <a:rPr lang="en-US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F0994-6B71-42B4-BA6F-F1D585F4332F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ÏÓmT</a:t>
            </a:r>
            <a:r>
              <a:rPr lang="en-US" dirty="0"/>
              <a:t> </a:t>
            </a:r>
            <a:r>
              <a:rPr lang="en-US" dirty="0" err="1"/>
              <a:t>ûYj§Vo</a:t>
            </a:r>
            <a:r>
              <a:rPr lang="en-US" dirty="0"/>
              <a:t> ¿o </a:t>
            </a:r>
            <a:r>
              <a:rPr lang="en-US" dirty="0" err="1"/>
              <a:t>Ht</a:t>
            </a:r>
            <a:r>
              <a:rPr lang="en-US" dirty="0"/>
              <a:t>\ </a:t>
            </a:r>
            <a:r>
              <a:rPr lang="en-US" dirty="0" err="1"/>
              <a:t>Sp</a:t>
            </a:r>
            <a:r>
              <a:rPr lang="en-US" dirty="0"/>
              <a:t> J[`Rm ¿o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51565-8B2D-4568-8FDF-01D21914A844}"/>
              </a:ext>
            </a:extLst>
          </p:cNvPr>
          <p:cNvSpPr txBox="1"/>
          <p:nvPr/>
        </p:nvSpPr>
        <p:spPr>
          <a:xfrm>
            <a:off x="1726384" y="5368849"/>
            <a:ext cx="87392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GkRu</a:t>
            </a:r>
            <a:r>
              <a:rPr lang="en-US" dirty="0"/>
              <a:t> ®</a:t>
            </a:r>
            <a:r>
              <a:rPr lang="en-US" dirty="0" err="1"/>
              <a:t>Vô</a:t>
            </a:r>
            <a:r>
              <a:rPr lang="en-US" dirty="0"/>
              <a:t>§ </a:t>
            </a:r>
            <a:r>
              <a:rPr lang="en-US" dirty="0" err="1"/>
              <a:t>ùTXÅ</a:t>
            </a:r>
            <a:r>
              <a:rPr lang="en-US" dirty="0"/>
              <a:t>]</a:t>
            </a:r>
            <a:r>
              <a:rPr lang="en-US" dirty="0" err="1"/>
              <a:t>eL°p</a:t>
            </a:r>
            <a:r>
              <a:rPr lang="en-US" dirty="0"/>
              <a:t>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ô¥ÚlTYo</a:t>
            </a:r>
            <a:r>
              <a:rPr lang="en-US" dirty="0"/>
              <a:t> ¿o - </a:t>
            </a:r>
            <a:r>
              <a:rPr lang="en-US" dirty="0" err="1"/>
              <a:t>CúVÑúY</a:t>
            </a:r>
            <a:r>
              <a:rPr lang="en-US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02831-ED49-4F9B-B7B4-0E1E206BB2A4}"/>
              </a:ext>
            </a:extLst>
          </p:cNvPr>
          <p:cNvSpPr txBox="1"/>
          <p:nvPr/>
        </p:nvSpPr>
        <p:spPr>
          <a:xfrm>
            <a:off x="3048699" y="5368848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AûZjRYo</a:t>
            </a:r>
            <a:r>
              <a:rPr lang="en-US" dirty="0"/>
              <a:t> ¿o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SPj§ÓÅo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46F1E-A27E-4D2C-9F27-6A69376C823C}"/>
              </a:ext>
            </a:extLst>
          </p:cNvPr>
          <p:cNvSpPr txBox="1"/>
          <p:nvPr/>
        </p:nvSpPr>
        <p:spPr>
          <a:xfrm>
            <a:off x="391486" y="5377238"/>
            <a:ext cx="114090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úUp</a:t>
            </a:r>
            <a:r>
              <a:rPr lang="en-US" dirty="0"/>
              <a:t> Li </a:t>
            </a:r>
            <a:r>
              <a:rPr lang="en-US" dirty="0" err="1"/>
              <a:t>ûYjÕ</a:t>
            </a:r>
            <a:r>
              <a:rPr lang="en-US" dirty="0"/>
              <a:t> </a:t>
            </a:r>
            <a:r>
              <a:rPr lang="en-US" dirty="0" err="1"/>
              <a:t>BúXôNû</a:t>
            </a:r>
            <a:r>
              <a:rPr lang="en-US" dirty="0"/>
              <a:t>] </a:t>
            </a:r>
            <a:r>
              <a:rPr lang="en-US" dirty="0" err="1"/>
              <a:t>RkÕ</a:t>
            </a:r>
            <a:r>
              <a:rPr lang="en-US" dirty="0"/>
              <a:t> </a:t>
            </a:r>
            <a:r>
              <a:rPr lang="en-US" dirty="0" err="1"/>
              <a:t>Guú</a:t>
            </a:r>
            <a:r>
              <a:rPr lang="en-US" dirty="0"/>
              <a:t>]</a:t>
            </a:r>
            <a:r>
              <a:rPr lang="en-US" dirty="0" err="1"/>
              <a:t>ô¥ÚlTYo</a:t>
            </a:r>
            <a:r>
              <a:rPr lang="en-US" dirty="0"/>
              <a:t> ¿o - </a:t>
            </a:r>
            <a:r>
              <a:rPr lang="en-US" dirty="0" err="1"/>
              <a:t>CúVÑúY</a:t>
            </a:r>
            <a:r>
              <a:rPr lang="en-US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171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2020-10-04T07:03:48Z</dcterms:modified>
</cp:coreProperties>
</file>