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A4659329-71B6-4E44-848C-8975771221AE}"/>
    <pc:docChg chg="delSld modSld">
      <pc:chgData name="Samson Christopher" userId="6a13b5f1e64a53ae" providerId="LiveId" clId="{A4659329-71B6-4E44-848C-8975771221AE}" dt="2020-07-10T10:54:48.482" v="618" actId="1035"/>
      <pc:docMkLst>
        <pc:docMk/>
      </pc:docMkLst>
      <pc:sldChg chg="del">
        <pc:chgData name="Samson Christopher" userId="6a13b5f1e64a53ae" providerId="LiveId" clId="{A4659329-71B6-4E44-848C-8975771221AE}" dt="2020-07-10T10:51:26.09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4659329-71B6-4E44-848C-8975771221AE}" dt="2020-07-10T10:54:48.482" v="618" actId="1035"/>
        <pc:sldMkLst>
          <pc:docMk/>
          <pc:sldMk cId="1777894342" sldId="389"/>
        </pc:sldMkLst>
        <pc:spChg chg="add mod">
          <ac:chgData name="Samson Christopher" userId="6a13b5f1e64a53ae" providerId="LiveId" clId="{A4659329-71B6-4E44-848C-8975771221AE}" dt="2020-07-10T10:54:48.482" v="618" actId="1035"/>
          <ac:spMkLst>
            <pc:docMk/>
            <pc:sldMk cId="1777894342" sldId="389"/>
            <ac:spMk id="4" creationId="{D3B13D34-2288-44A2-B374-CC34C2F4915A}"/>
          </ac:spMkLst>
        </pc:spChg>
      </pc:sldChg>
      <pc:sldChg chg="addSp modSp mod">
        <pc:chgData name="Samson Christopher" userId="6a13b5f1e64a53ae" providerId="LiveId" clId="{A4659329-71B6-4E44-848C-8975771221AE}" dt="2020-07-10T10:54:41.835" v="569" actId="1035"/>
        <pc:sldMkLst>
          <pc:docMk/>
          <pc:sldMk cId="850099564" sldId="390"/>
        </pc:sldMkLst>
        <pc:spChg chg="add mod">
          <ac:chgData name="Samson Christopher" userId="6a13b5f1e64a53ae" providerId="LiveId" clId="{A4659329-71B6-4E44-848C-8975771221AE}" dt="2020-07-10T10:54:41.835" v="569" actId="1035"/>
          <ac:spMkLst>
            <pc:docMk/>
            <pc:sldMk cId="850099564" sldId="390"/>
            <ac:spMk id="4" creationId="{36AB489A-3985-4AC0-B1FD-C4465056AA6B}"/>
          </ac:spMkLst>
        </pc:spChg>
      </pc:sldChg>
      <pc:sldChg chg="addSp modSp mod">
        <pc:chgData name="Samson Christopher" userId="6a13b5f1e64a53ae" providerId="LiveId" clId="{A4659329-71B6-4E44-848C-8975771221AE}" dt="2020-07-10T10:54:34.485" v="519" actId="1036"/>
        <pc:sldMkLst>
          <pc:docMk/>
          <pc:sldMk cId="944968354" sldId="391"/>
        </pc:sldMkLst>
        <pc:spChg chg="add mod">
          <ac:chgData name="Samson Christopher" userId="6a13b5f1e64a53ae" providerId="LiveId" clId="{A4659329-71B6-4E44-848C-8975771221AE}" dt="2020-07-10T10:54:34.485" v="519" actId="1036"/>
          <ac:spMkLst>
            <pc:docMk/>
            <pc:sldMk cId="944968354" sldId="391"/>
            <ac:spMk id="4" creationId="{E9F9A5B4-6D9E-424C-B8BF-8997EFC345BD}"/>
          </ac:spMkLst>
        </pc:spChg>
      </pc:sldChg>
      <pc:sldChg chg="addSp modSp mod">
        <pc:chgData name="Samson Christopher" userId="6a13b5f1e64a53ae" providerId="LiveId" clId="{A4659329-71B6-4E44-848C-8975771221AE}" dt="2020-07-10T10:54:26.674" v="459" actId="1035"/>
        <pc:sldMkLst>
          <pc:docMk/>
          <pc:sldMk cId="1414681237" sldId="392"/>
        </pc:sldMkLst>
        <pc:spChg chg="add mod">
          <ac:chgData name="Samson Christopher" userId="6a13b5f1e64a53ae" providerId="LiveId" clId="{A4659329-71B6-4E44-848C-8975771221AE}" dt="2020-07-10T10:54:26.674" v="459" actId="1035"/>
          <ac:spMkLst>
            <pc:docMk/>
            <pc:sldMk cId="1414681237" sldId="392"/>
            <ac:spMk id="4" creationId="{AA870FF6-632A-4AD1-A189-1162F91CB0DA}"/>
          </ac:spMkLst>
        </pc:spChg>
      </pc:sldChg>
      <pc:sldChg chg="addSp modSp mod">
        <pc:chgData name="Samson Christopher" userId="6a13b5f1e64a53ae" providerId="LiveId" clId="{A4659329-71B6-4E44-848C-8975771221AE}" dt="2020-07-10T10:54:20.321" v="412" actId="1035"/>
        <pc:sldMkLst>
          <pc:docMk/>
          <pc:sldMk cId="4103851070" sldId="393"/>
        </pc:sldMkLst>
        <pc:spChg chg="add mod">
          <ac:chgData name="Samson Christopher" userId="6a13b5f1e64a53ae" providerId="LiveId" clId="{A4659329-71B6-4E44-848C-8975771221AE}" dt="2020-07-10T10:54:20.321" v="412" actId="1035"/>
          <ac:spMkLst>
            <pc:docMk/>
            <pc:sldMk cId="4103851070" sldId="393"/>
            <ac:spMk id="4" creationId="{F678A73D-E637-42F7-9EE4-5EE62D879A69}"/>
          </ac:spMkLst>
        </pc:spChg>
      </pc:sldChg>
      <pc:sldChg chg="addSp modSp mod">
        <pc:chgData name="Samson Christopher" userId="6a13b5f1e64a53ae" providerId="LiveId" clId="{A4659329-71B6-4E44-848C-8975771221AE}" dt="2020-07-10T10:54:14.391" v="367" actId="1036"/>
        <pc:sldMkLst>
          <pc:docMk/>
          <pc:sldMk cId="659567130" sldId="394"/>
        </pc:sldMkLst>
        <pc:spChg chg="add mod">
          <ac:chgData name="Samson Christopher" userId="6a13b5f1e64a53ae" providerId="LiveId" clId="{A4659329-71B6-4E44-848C-8975771221AE}" dt="2020-07-10T10:54:14.391" v="367" actId="1036"/>
          <ac:spMkLst>
            <pc:docMk/>
            <pc:sldMk cId="659567130" sldId="394"/>
            <ac:spMk id="4" creationId="{A5D2EB6F-D120-419B-9F28-A2ED37F42B47}"/>
          </ac:spMkLst>
        </pc:spChg>
      </pc:sldChg>
      <pc:sldChg chg="addSp modSp mod">
        <pc:chgData name="Samson Christopher" userId="6a13b5f1e64a53ae" providerId="LiveId" clId="{A4659329-71B6-4E44-848C-8975771221AE}" dt="2020-07-10T10:54:04.334" v="300" actId="1035"/>
        <pc:sldMkLst>
          <pc:docMk/>
          <pc:sldMk cId="859356432" sldId="395"/>
        </pc:sldMkLst>
        <pc:spChg chg="add mod">
          <ac:chgData name="Samson Christopher" userId="6a13b5f1e64a53ae" providerId="LiveId" clId="{A4659329-71B6-4E44-848C-8975771221AE}" dt="2020-07-10T10:54:04.334" v="300" actId="1035"/>
          <ac:spMkLst>
            <pc:docMk/>
            <pc:sldMk cId="859356432" sldId="395"/>
            <ac:spMk id="4" creationId="{D1C90CB9-36A6-4634-BBFB-AFAFBF445206}"/>
          </ac:spMkLst>
        </pc:spChg>
      </pc:sldChg>
      <pc:sldChg chg="addSp modSp mod">
        <pc:chgData name="Samson Christopher" userId="6a13b5f1e64a53ae" providerId="LiveId" clId="{A4659329-71B6-4E44-848C-8975771221AE}" dt="2020-07-10T10:53:57.434" v="249" actId="1036"/>
        <pc:sldMkLst>
          <pc:docMk/>
          <pc:sldMk cId="2025405914" sldId="396"/>
        </pc:sldMkLst>
        <pc:spChg chg="add mod">
          <ac:chgData name="Samson Christopher" userId="6a13b5f1e64a53ae" providerId="LiveId" clId="{A4659329-71B6-4E44-848C-8975771221AE}" dt="2020-07-10T10:53:57.434" v="249" actId="1036"/>
          <ac:spMkLst>
            <pc:docMk/>
            <pc:sldMk cId="2025405914" sldId="396"/>
            <ac:spMk id="4" creationId="{F43042D3-CA10-4D64-947B-0F7A88D69FA8}"/>
          </ac:spMkLst>
        </pc:spChg>
      </pc:sldChg>
      <pc:sldChg chg="addSp modSp mod">
        <pc:chgData name="Samson Christopher" userId="6a13b5f1e64a53ae" providerId="LiveId" clId="{A4659329-71B6-4E44-848C-8975771221AE}" dt="2020-07-10T10:53:50.736" v="204" actId="1035"/>
        <pc:sldMkLst>
          <pc:docMk/>
          <pc:sldMk cId="2940326978" sldId="397"/>
        </pc:sldMkLst>
        <pc:spChg chg="add mod">
          <ac:chgData name="Samson Christopher" userId="6a13b5f1e64a53ae" providerId="LiveId" clId="{A4659329-71B6-4E44-848C-8975771221AE}" dt="2020-07-10T10:53:50.736" v="204" actId="1035"/>
          <ac:spMkLst>
            <pc:docMk/>
            <pc:sldMk cId="2940326978" sldId="397"/>
            <ac:spMk id="4" creationId="{1DEF332A-F816-4866-8643-EBB0D35466BE}"/>
          </ac:spMkLst>
        </pc:spChg>
      </pc:sldChg>
      <pc:sldChg chg="addSp modSp mod">
        <pc:chgData name="Samson Christopher" userId="6a13b5f1e64a53ae" providerId="LiveId" clId="{A4659329-71B6-4E44-848C-8975771221AE}" dt="2020-07-10T10:53:44.018" v="154" actId="1035"/>
        <pc:sldMkLst>
          <pc:docMk/>
          <pc:sldMk cId="2964080828" sldId="398"/>
        </pc:sldMkLst>
        <pc:spChg chg="add mod">
          <ac:chgData name="Samson Christopher" userId="6a13b5f1e64a53ae" providerId="LiveId" clId="{A4659329-71B6-4E44-848C-8975771221AE}" dt="2020-07-10T10:53:44.018" v="154" actId="1035"/>
          <ac:spMkLst>
            <pc:docMk/>
            <pc:sldMk cId="2964080828" sldId="398"/>
            <ac:spMk id="4" creationId="{B01610D5-BAF5-44A4-8E07-7FD043C24258}"/>
          </ac:spMkLst>
        </pc:spChg>
      </pc:sldChg>
      <pc:sldChg chg="addSp modSp mod">
        <pc:chgData name="Samson Christopher" userId="6a13b5f1e64a53ae" providerId="LiveId" clId="{A4659329-71B6-4E44-848C-8975771221AE}" dt="2020-07-10T10:53:36.985" v="108" actId="1036"/>
        <pc:sldMkLst>
          <pc:docMk/>
          <pc:sldMk cId="1883622595" sldId="399"/>
        </pc:sldMkLst>
        <pc:spChg chg="add mod">
          <ac:chgData name="Samson Christopher" userId="6a13b5f1e64a53ae" providerId="LiveId" clId="{A4659329-71B6-4E44-848C-8975771221AE}" dt="2020-07-10T10:53:36.985" v="108" actId="1036"/>
          <ac:spMkLst>
            <pc:docMk/>
            <pc:sldMk cId="1883622595" sldId="399"/>
            <ac:spMk id="4" creationId="{658B13B0-2B42-463C-9E6C-D1007144306E}"/>
          </ac:spMkLst>
        </pc:spChg>
      </pc:sldChg>
      <pc:sldChg chg="del">
        <pc:chgData name="Samson Christopher" userId="6a13b5f1e64a53ae" providerId="LiveId" clId="{A4659329-71B6-4E44-848C-8975771221AE}" dt="2020-07-10T10:51:16.25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A4659329-71B6-4E44-848C-8975771221AE}" dt="2020-07-10T10:51:16.72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4659329-71B6-4E44-848C-8975771221AE}" dt="2020-07-10T10:51:17.10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4659329-71B6-4E44-848C-8975771221AE}" dt="2020-07-10T10:51:17.55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13D34-2288-44A2-B374-CC34C2F4915A}"/>
              </a:ext>
            </a:extLst>
          </p:cNvPr>
          <p:cNvSpPr txBox="1"/>
          <p:nvPr/>
        </p:nvSpPr>
        <p:spPr>
          <a:xfrm>
            <a:off x="1525048" y="5360459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NoY</a:t>
            </a:r>
            <a:r>
              <a:rPr lang="en-US" dirty="0"/>
              <a:t> £</a:t>
            </a:r>
            <a:r>
              <a:rPr lang="en-US" dirty="0" err="1"/>
              <a:t>Úx¥dÏm</a:t>
            </a:r>
            <a:r>
              <a:rPr lang="en-US" dirty="0"/>
              <a:t> </a:t>
            </a:r>
            <a:r>
              <a:rPr lang="en-US" dirty="0" err="1"/>
              <a:t>G_Uô</a:t>
            </a:r>
            <a:r>
              <a:rPr lang="en-US" dirty="0"/>
              <a:t>]u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  <a:p>
            <a:r>
              <a:rPr lang="en-US" dirty="0" err="1"/>
              <a:t>NoY</a:t>
            </a:r>
            <a:r>
              <a:rPr lang="en-US" dirty="0"/>
              <a:t> £</a:t>
            </a:r>
            <a:r>
              <a:rPr lang="en-US" dirty="0" err="1"/>
              <a:t>Úx¥ûV</a:t>
            </a:r>
            <a:r>
              <a:rPr lang="en-US" dirty="0"/>
              <a:t> </a:t>
            </a:r>
            <a:r>
              <a:rPr lang="en-US" dirty="0" err="1"/>
              <a:t>LôlTYo</a:t>
            </a:r>
            <a:r>
              <a:rPr lang="en-US" dirty="0"/>
              <a:t> ¿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610D5-BAF5-44A4-8E07-7FD043C24258}"/>
              </a:ext>
            </a:extLst>
          </p:cNvPr>
          <p:cNvSpPr txBox="1"/>
          <p:nvPr/>
        </p:nvSpPr>
        <p:spPr>
          <a:xfrm>
            <a:off x="1848024" y="5373323"/>
            <a:ext cx="84959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NûT«u</a:t>
            </a:r>
            <a:r>
              <a:rPr lang="en-US" dirty="0"/>
              <a:t> </a:t>
            </a:r>
            <a:r>
              <a:rPr lang="en-US" dirty="0" err="1"/>
              <a:t>Av§TôWØm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  <a:r>
              <a:rPr lang="en-US" dirty="0" err="1"/>
              <a:t>NûT«u</a:t>
            </a:r>
            <a:r>
              <a:rPr lang="en-US" dirty="0"/>
              <a:t> </a:t>
            </a:r>
            <a:r>
              <a:rPr lang="en-US" dirty="0" err="1"/>
              <a:t>RûXVô</a:t>
            </a:r>
            <a:r>
              <a:rPr lang="en-US" dirty="0"/>
              <a:t>]</a:t>
            </a:r>
            <a:r>
              <a:rPr lang="en-US" dirty="0" err="1"/>
              <a:t>Yo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B13B0-2B42-463C-9E6C-D1007144306E}"/>
              </a:ext>
            </a:extLst>
          </p:cNvPr>
          <p:cNvSpPr txBox="1"/>
          <p:nvPr/>
        </p:nvSpPr>
        <p:spPr>
          <a:xfrm>
            <a:off x="156594" y="5377238"/>
            <a:ext cx="118788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NûTûV</a:t>
            </a:r>
            <a:r>
              <a:rPr lang="en-US" dirty="0"/>
              <a:t> </a:t>
            </a:r>
            <a:r>
              <a:rPr lang="en-US" dirty="0" err="1"/>
              <a:t>úTôµjÕ</a:t>
            </a:r>
            <a:r>
              <a:rPr lang="en-US" dirty="0"/>
              <a:t> </a:t>
            </a:r>
            <a:r>
              <a:rPr lang="en-US" dirty="0" err="1"/>
              <a:t>TôÕLôjùRußúU</a:t>
            </a:r>
            <a:r>
              <a:rPr lang="en-US" dirty="0"/>
              <a:t> </a:t>
            </a:r>
          </a:p>
          <a:p>
            <a:r>
              <a:rPr lang="en-US" dirty="0" err="1"/>
              <a:t>úNojÕd</a:t>
            </a:r>
            <a:r>
              <a:rPr lang="en-US" dirty="0"/>
              <a:t> </a:t>
            </a:r>
            <a:r>
              <a:rPr lang="en-US" dirty="0" err="1"/>
              <a:t>ùLôs</a:t>
            </a:r>
            <a:r>
              <a:rPr lang="en-US" dirty="0"/>
              <a:t>[ </a:t>
            </a:r>
            <a:r>
              <a:rPr lang="en-US" dirty="0" err="1"/>
              <a:t>YÚTYo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B489A-3985-4AC0-B1FD-C4465056AA6B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CRVj§p</a:t>
            </a:r>
            <a:r>
              <a:rPr lang="en-US" dirty="0"/>
              <a:t> </a:t>
            </a:r>
            <a:r>
              <a:rPr lang="en-US" dirty="0" err="1"/>
              <a:t>EmûUl</a:t>
            </a:r>
            <a:r>
              <a:rPr lang="en-US" dirty="0"/>
              <a:t> </a:t>
            </a:r>
            <a:r>
              <a:rPr lang="en-US" dirty="0" err="1"/>
              <a:t>úTôt±ÓúYôm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T¦kÕ</a:t>
            </a:r>
            <a:r>
              <a:rPr lang="en-US" dirty="0"/>
              <a:t> </a:t>
            </a:r>
            <a:r>
              <a:rPr lang="en-US" dirty="0" err="1"/>
              <a:t>ùRôÝúYôm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A5B4-6D9E-424C-B8BF-8997EFC345BD}"/>
              </a:ext>
            </a:extLst>
          </p:cNvPr>
          <p:cNvSpPr txBox="1"/>
          <p:nvPr/>
        </p:nvSpPr>
        <p:spPr>
          <a:xfrm>
            <a:off x="1726384" y="5670852"/>
            <a:ext cx="873923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(7) </a:t>
            </a:r>
            <a:r>
              <a:rPr lang="en-US" dirty="0" err="1"/>
              <a:t>BùUu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70FF6-632A-4AD1-A189-1162F91CB0DA}"/>
              </a:ext>
            </a:extLst>
          </p:cNvPr>
          <p:cNvSpPr txBox="1"/>
          <p:nvPr/>
        </p:nvSpPr>
        <p:spPr>
          <a:xfrm>
            <a:off x="0" y="53664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]m éª </a:t>
            </a:r>
            <a:r>
              <a:rPr lang="en-US" dirty="0" err="1"/>
              <a:t>J¯kÕ</a:t>
            </a:r>
            <a:r>
              <a:rPr lang="en-US" dirty="0"/>
              <a:t> </a:t>
            </a:r>
            <a:r>
              <a:rPr lang="en-US" dirty="0" err="1"/>
              <a:t>úTô</a:t>
            </a:r>
            <a:r>
              <a:rPr lang="en-US" dirty="0"/>
              <a:t>]</a:t>
            </a:r>
            <a:r>
              <a:rPr lang="en-US" dirty="0" err="1"/>
              <a:t>ôÛm</a:t>
            </a:r>
            <a:r>
              <a:rPr lang="en-US" dirty="0"/>
              <a:t> 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YôojûR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</a:t>
            </a:r>
            <a:r>
              <a:rPr lang="en-US" dirty="0" err="1"/>
              <a:t>ôúR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8A73D-E637-42F7-9EE4-5EE62D879A69}"/>
              </a:ext>
            </a:extLst>
          </p:cNvPr>
          <p:cNvSpPr txBox="1"/>
          <p:nvPr/>
        </p:nvSpPr>
        <p:spPr>
          <a:xfrm>
            <a:off x="1525048" y="5368849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CqYôrdûL</a:t>
            </a:r>
            <a:r>
              <a:rPr lang="en-US" dirty="0"/>
              <a:t> </a:t>
            </a:r>
            <a:r>
              <a:rPr lang="en-US" dirty="0" err="1"/>
              <a:t>A¯kÕ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kÕúTôm</a:t>
            </a:r>
            <a:r>
              <a:rPr lang="en-US" dirty="0"/>
              <a:t> ®</a:t>
            </a:r>
            <a:r>
              <a:rPr lang="en-US" dirty="0" err="1"/>
              <a:t>ÑYô</a:t>
            </a:r>
            <a:r>
              <a:rPr lang="en-US" dirty="0"/>
              <a:t>£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¨</a:t>
            </a:r>
            <a:r>
              <a:rPr lang="en-US" dirty="0" err="1"/>
              <a:t>ûXlTôu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2EB6F-D120-419B-9F28-A2ED37F42B47}"/>
              </a:ext>
            </a:extLst>
          </p:cNvPr>
          <p:cNvSpPr txBox="1"/>
          <p:nvPr/>
        </p:nvSpPr>
        <p:spPr>
          <a:xfrm>
            <a:off x="1684439" y="5377237"/>
            <a:ext cx="88231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LWj§u</a:t>
            </a:r>
            <a:r>
              <a:rPr lang="en-US" dirty="0"/>
              <a:t> ¡¬</a:t>
            </a:r>
            <a:r>
              <a:rPr lang="en-US" dirty="0" err="1"/>
              <a:t>ûVLs</a:t>
            </a:r>
            <a:r>
              <a:rPr lang="en-US" dirty="0"/>
              <a:t> </a:t>
            </a:r>
            <a:r>
              <a:rPr lang="en-US" dirty="0" err="1"/>
              <a:t>SôeLs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FtßÅúW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90CB9-36A6-4634-BBFB-AFAFBF445206}"/>
              </a:ext>
            </a:extLst>
          </p:cNvPr>
          <p:cNvSpPr txBox="1"/>
          <p:nvPr/>
        </p:nvSpPr>
        <p:spPr>
          <a:xfrm>
            <a:off x="1688634" y="5377237"/>
            <a:ext cx="88147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B® </a:t>
            </a:r>
            <a:r>
              <a:rPr lang="en-US" dirty="0" err="1"/>
              <a:t>BjÕUô</a:t>
            </a:r>
            <a:r>
              <a:rPr lang="en-US" dirty="0"/>
              <a:t> </a:t>
            </a:r>
            <a:r>
              <a:rPr lang="en-US" dirty="0" err="1"/>
              <a:t>NÃWm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ùNôkRúU</a:t>
            </a:r>
            <a:r>
              <a:rPr lang="en-US" dirty="0"/>
              <a:t> </a:t>
            </a:r>
            <a:r>
              <a:rPr lang="en-US" dirty="0" err="1"/>
              <a:t>AûR</a:t>
            </a:r>
            <a:r>
              <a:rPr lang="en-US" dirty="0"/>
              <a:t> </a:t>
            </a:r>
            <a:r>
              <a:rPr lang="en-US" dirty="0" err="1"/>
              <a:t>NôjRôu</a:t>
            </a:r>
            <a:r>
              <a:rPr lang="en-US" dirty="0"/>
              <a:t> </a:t>
            </a:r>
            <a:r>
              <a:rPr lang="en-US" dirty="0" err="1"/>
              <a:t>ùRôPôUp</a:t>
            </a:r>
            <a:r>
              <a:rPr lang="en-US" dirty="0"/>
              <a:t> </a:t>
            </a:r>
            <a:r>
              <a:rPr lang="en-US" dirty="0" err="1"/>
              <a:t>LôlÀúW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042D3-CA10-4D64-947B-0F7A88D69FA8}"/>
              </a:ext>
            </a:extLst>
          </p:cNvPr>
          <p:cNvSpPr txBox="1"/>
          <p:nvPr/>
        </p:nvSpPr>
        <p:spPr>
          <a:xfrm>
            <a:off x="2032582" y="5377237"/>
            <a:ext cx="812683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GpXô</a:t>
            </a:r>
            <a:r>
              <a:rPr lang="en-US" dirty="0"/>
              <a:t> U²RodÏm </a:t>
            </a:r>
            <a:r>
              <a:rPr lang="en-US" dirty="0" err="1"/>
              <a:t>BiPYo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BºoYôRj§tÏm</a:t>
            </a:r>
            <a:r>
              <a:rPr lang="en-US" dirty="0"/>
              <a:t> </a:t>
            </a:r>
            <a:r>
              <a:rPr lang="en-US" dirty="0" err="1"/>
              <a:t>Ftú</a:t>
            </a:r>
            <a:r>
              <a:rPr lang="en-US" dirty="0"/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F332A-F816-4866-8643-EBB0D35466BE}"/>
              </a:ext>
            </a:extLst>
          </p:cNvPr>
          <p:cNvSpPr txBox="1"/>
          <p:nvPr/>
        </p:nvSpPr>
        <p:spPr>
          <a:xfrm>
            <a:off x="425042" y="5377237"/>
            <a:ext cx="113419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CRVjûR</a:t>
            </a:r>
            <a:r>
              <a:rPr lang="en-US" dirty="0"/>
              <a:t> </a:t>
            </a:r>
            <a:r>
              <a:rPr lang="en-US" dirty="0" err="1"/>
              <a:t>EmªPm</a:t>
            </a:r>
            <a:r>
              <a:rPr lang="en-US" dirty="0"/>
              <a:t> </a:t>
            </a:r>
            <a:r>
              <a:rPr lang="en-US" dirty="0" err="1"/>
              <a:t>TûPd¡uú</a:t>
            </a:r>
            <a:r>
              <a:rPr lang="en-US" dirty="0"/>
              <a:t>\</a:t>
            </a:r>
            <a:r>
              <a:rPr lang="en-US" dirty="0" err="1"/>
              <a:t>ôúU</a:t>
            </a:r>
            <a:r>
              <a:rPr lang="en-US" dirty="0"/>
              <a:t> </a:t>
            </a:r>
            <a:r>
              <a:rPr lang="en-US" dirty="0" err="1"/>
              <a:t>HeÏ¡uú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BºoùT</a:t>
            </a:r>
            <a:r>
              <a:rPr lang="en-US" dirty="0"/>
              <a:t>\</a:t>
            </a:r>
            <a:r>
              <a:rPr lang="en-US" dirty="0" err="1"/>
              <a:t>úY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2020-07-10T10:54:50Z</dcterms:modified>
</cp:coreProperties>
</file>