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630A1B8-E5CF-48AB-84CF-EA320D09FF0A}"/>
    <pc:docChg chg="delSld modSld">
      <pc:chgData name="Samson Christopher" userId="6a13b5f1e64a53ae" providerId="LiveId" clId="{F630A1B8-E5CF-48AB-84CF-EA320D09FF0A}" dt="2020-08-14T12:40:59.708" v="388" actId="1036"/>
      <pc:docMkLst>
        <pc:docMk/>
      </pc:docMkLst>
      <pc:sldChg chg="del">
        <pc:chgData name="Samson Christopher" userId="6a13b5f1e64a53ae" providerId="LiveId" clId="{F630A1B8-E5CF-48AB-84CF-EA320D09FF0A}" dt="2020-08-14T12:37:49.931" v="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630A1B8-E5CF-48AB-84CF-EA320D09FF0A}" dt="2020-08-14T12:40:59.708" v="388" actId="1036"/>
        <pc:sldMkLst>
          <pc:docMk/>
          <pc:sldMk cId="1777894342" sldId="389"/>
        </pc:sldMkLst>
        <pc:spChg chg="add mod">
          <ac:chgData name="Samson Christopher" userId="6a13b5f1e64a53ae" providerId="LiveId" clId="{F630A1B8-E5CF-48AB-84CF-EA320D09FF0A}" dt="2020-08-14T12:40:59.708" v="388" actId="1036"/>
          <ac:spMkLst>
            <pc:docMk/>
            <pc:sldMk cId="1777894342" sldId="389"/>
            <ac:spMk id="4" creationId="{79091060-388F-4D4A-9858-0C4150AD5E3B}"/>
          </ac:spMkLst>
        </pc:spChg>
      </pc:sldChg>
      <pc:sldChg chg="addSp modSp mod">
        <pc:chgData name="Samson Christopher" userId="6a13b5f1e64a53ae" providerId="LiveId" clId="{F630A1B8-E5CF-48AB-84CF-EA320D09FF0A}" dt="2020-08-14T12:40:49.552" v="331" actId="1035"/>
        <pc:sldMkLst>
          <pc:docMk/>
          <pc:sldMk cId="850099564" sldId="390"/>
        </pc:sldMkLst>
        <pc:spChg chg="add mod">
          <ac:chgData name="Samson Christopher" userId="6a13b5f1e64a53ae" providerId="LiveId" clId="{F630A1B8-E5CF-48AB-84CF-EA320D09FF0A}" dt="2020-08-14T12:40:49.552" v="331" actId="1035"/>
          <ac:spMkLst>
            <pc:docMk/>
            <pc:sldMk cId="850099564" sldId="390"/>
            <ac:spMk id="4" creationId="{1F4FE993-926B-459B-8273-F89964F18E99}"/>
          </ac:spMkLst>
        </pc:spChg>
      </pc:sldChg>
      <pc:sldChg chg="addSp modSp mod">
        <pc:chgData name="Samson Christopher" userId="6a13b5f1e64a53ae" providerId="LiveId" clId="{F630A1B8-E5CF-48AB-84CF-EA320D09FF0A}" dt="2020-08-14T12:38:42.791" v="66" actId="1036"/>
        <pc:sldMkLst>
          <pc:docMk/>
          <pc:sldMk cId="944968354" sldId="391"/>
        </pc:sldMkLst>
        <pc:spChg chg="add mod">
          <ac:chgData name="Samson Christopher" userId="6a13b5f1e64a53ae" providerId="LiveId" clId="{F630A1B8-E5CF-48AB-84CF-EA320D09FF0A}" dt="2020-08-14T12:38:42.791" v="66" actId="1036"/>
          <ac:spMkLst>
            <pc:docMk/>
            <pc:sldMk cId="944968354" sldId="391"/>
            <ac:spMk id="4" creationId="{5F50A54C-81F4-4BFE-953D-E1A2D0337BFE}"/>
          </ac:spMkLst>
        </pc:spChg>
      </pc:sldChg>
      <pc:sldChg chg="addSp modSp mod">
        <pc:chgData name="Samson Christopher" userId="6a13b5f1e64a53ae" providerId="LiveId" clId="{F630A1B8-E5CF-48AB-84CF-EA320D09FF0A}" dt="2020-08-14T12:40:40.365" v="271" actId="1035"/>
        <pc:sldMkLst>
          <pc:docMk/>
          <pc:sldMk cId="1414681237" sldId="392"/>
        </pc:sldMkLst>
        <pc:spChg chg="add mod">
          <ac:chgData name="Samson Christopher" userId="6a13b5f1e64a53ae" providerId="LiveId" clId="{F630A1B8-E5CF-48AB-84CF-EA320D09FF0A}" dt="2020-08-14T12:40:40.365" v="271" actId="1035"/>
          <ac:spMkLst>
            <pc:docMk/>
            <pc:sldMk cId="1414681237" sldId="392"/>
            <ac:spMk id="4" creationId="{AF389D07-2619-4BF4-B0C3-C7969E0977D0}"/>
          </ac:spMkLst>
        </pc:spChg>
      </pc:sldChg>
      <pc:sldChg chg="addSp modSp mod">
        <pc:chgData name="Samson Christopher" userId="6a13b5f1e64a53ae" providerId="LiveId" clId="{F630A1B8-E5CF-48AB-84CF-EA320D09FF0A}" dt="2020-08-14T12:39:59.061" v="150" actId="1035"/>
        <pc:sldMkLst>
          <pc:docMk/>
          <pc:sldMk cId="4103851070" sldId="393"/>
        </pc:sldMkLst>
        <pc:spChg chg="add mod">
          <ac:chgData name="Samson Christopher" userId="6a13b5f1e64a53ae" providerId="LiveId" clId="{F630A1B8-E5CF-48AB-84CF-EA320D09FF0A}" dt="2020-08-14T12:39:59.061" v="150" actId="1035"/>
          <ac:spMkLst>
            <pc:docMk/>
            <pc:sldMk cId="4103851070" sldId="393"/>
            <ac:spMk id="4" creationId="{07BDC093-32FF-499D-BC22-7688CA5AF106}"/>
          </ac:spMkLst>
        </pc:spChg>
      </pc:sldChg>
      <pc:sldChg chg="addSp modSp mod">
        <pc:chgData name="Samson Christopher" userId="6a13b5f1e64a53ae" providerId="LiveId" clId="{F630A1B8-E5CF-48AB-84CF-EA320D09FF0A}" dt="2020-08-14T12:40:31.339" v="203" actId="1035"/>
        <pc:sldMkLst>
          <pc:docMk/>
          <pc:sldMk cId="659567130" sldId="394"/>
        </pc:sldMkLst>
        <pc:spChg chg="add mod">
          <ac:chgData name="Samson Christopher" userId="6a13b5f1e64a53ae" providerId="LiveId" clId="{F630A1B8-E5CF-48AB-84CF-EA320D09FF0A}" dt="2020-08-14T12:40:31.339" v="203" actId="1035"/>
          <ac:spMkLst>
            <pc:docMk/>
            <pc:sldMk cId="659567130" sldId="394"/>
            <ac:spMk id="4" creationId="{4626248A-29EF-4FA6-B28D-BCE731CFD3F1}"/>
          </ac:spMkLst>
        </pc:spChg>
      </pc:sldChg>
      <pc:sldChg chg="del">
        <pc:chgData name="Samson Christopher" userId="6a13b5f1e64a53ae" providerId="LiveId" clId="{F630A1B8-E5CF-48AB-84CF-EA320D09FF0A}" dt="2020-08-14T12:39:09.064" v="70" actId="47"/>
        <pc:sldMkLst>
          <pc:docMk/>
          <pc:sldMk cId="859356432" sldId="395"/>
        </pc:sldMkLst>
      </pc:sldChg>
      <pc:sldChg chg="del">
        <pc:chgData name="Samson Christopher" userId="6a13b5f1e64a53ae" providerId="LiveId" clId="{F630A1B8-E5CF-48AB-84CF-EA320D09FF0A}" dt="2020-08-14T12:39:09.374" v="71" actId="47"/>
        <pc:sldMkLst>
          <pc:docMk/>
          <pc:sldMk cId="2025405914" sldId="396"/>
        </pc:sldMkLst>
      </pc:sldChg>
      <pc:sldChg chg="del">
        <pc:chgData name="Samson Christopher" userId="6a13b5f1e64a53ae" providerId="LiveId" clId="{F630A1B8-E5CF-48AB-84CF-EA320D09FF0A}" dt="2020-08-14T12:39:09.625" v="72" actId="47"/>
        <pc:sldMkLst>
          <pc:docMk/>
          <pc:sldMk cId="2940326978" sldId="397"/>
        </pc:sldMkLst>
      </pc:sldChg>
      <pc:sldChg chg="del">
        <pc:chgData name="Samson Christopher" userId="6a13b5f1e64a53ae" providerId="LiveId" clId="{F630A1B8-E5CF-48AB-84CF-EA320D09FF0A}" dt="2020-08-14T12:39:09.917" v="73" actId="47"/>
        <pc:sldMkLst>
          <pc:docMk/>
          <pc:sldMk cId="2964080828" sldId="398"/>
        </pc:sldMkLst>
      </pc:sldChg>
      <pc:sldChg chg="del">
        <pc:chgData name="Samson Christopher" userId="6a13b5f1e64a53ae" providerId="LiveId" clId="{F630A1B8-E5CF-48AB-84CF-EA320D09FF0A}" dt="2020-08-14T12:39:10.319" v="74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630A1B8-E5CF-48AB-84CF-EA320D09FF0A}" dt="2020-08-14T12:39:10.599" v="75" actId="47"/>
        <pc:sldMkLst>
          <pc:docMk/>
          <pc:sldMk cId="642142391" sldId="400"/>
        </pc:sldMkLst>
      </pc:sldChg>
      <pc:sldChg chg="del">
        <pc:chgData name="Samson Christopher" userId="6a13b5f1e64a53ae" providerId="LiveId" clId="{F630A1B8-E5CF-48AB-84CF-EA320D09FF0A}" dt="2020-08-14T12:39:11.053" v="76" actId="47"/>
        <pc:sldMkLst>
          <pc:docMk/>
          <pc:sldMk cId="620554568" sldId="401"/>
        </pc:sldMkLst>
      </pc:sldChg>
      <pc:sldChg chg="del">
        <pc:chgData name="Samson Christopher" userId="6a13b5f1e64a53ae" providerId="LiveId" clId="{F630A1B8-E5CF-48AB-84CF-EA320D09FF0A}" dt="2020-08-14T12:39:11.402" v="77" actId="47"/>
        <pc:sldMkLst>
          <pc:docMk/>
          <pc:sldMk cId="459594907" sldId="402"/>
        </pc:sldMkLst>
      </pc:sldChg>
      <pc:sldChg chg="del">
        <pc:chgData name="Samson Christopher" userId="6a13b5f1e64a53ae" providerId="LiveId" clId="{F630A1B8-E5CF-48AB-84CF-EA320D09FF0A}" dt="2020-08-14T12:39:11.849" v="78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91060-388F-4D4A-9858-0C4150AD5E3B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U¡ûU</a:t>
            </a:r>
            <a:r>
              <a:rPr lang="en-US" dirty="0"/>
              <a:t> </a:t>
            </a:r>
            <a:r>
              <a:rPr lang="en-US" dirty="0" err="1"/>
              <a:t>EUdLuú</a:t>
            </a:r>
            <a:r>
              <a:rPr lang="en-US" dirty="0"/>
              <a:t>\ô </a:t>
            </a:r>
            <a:r>
              <a:rPr lang="en-US" dirty="0" err="1"/>
              <a:t>Uôh£ûU</a:t>
            </a:r>
            <a:r>
              <a:rPr lang="en-US" dirty="0"/>
              <a:t> </a:t>
            </a:r>
            <a:r>
              <a:rPr lang="en-US" dirty="0" err="1"/>
              <a:t>EUdLuú</a:t>
            </a:r>
            <a:r>
              <a:rPr lang="en-US" dirty="0"/>
              <a:t>\ô </a:t>
            </a:r>
          </a:p>
          <a:p>
            <a:r>
              <a:rPr lang="en-US" dirty="0" err="1"/>
              <a:t>Õ§Ùm</a:t>
            </a:r>
            <a:r>
              <a:rPr lang="en-US" dirty="0"/>
              <a:t> ×</a:t>
            </a:r>
            <a:r>
              <a:rPr lang="en-US" dirty="0" err="1"/>
              <a:t>LÝm</a:t>
            </a:r>
            <a:r>
              <a:rPr lang="en-US" dirty="0"/>
              <a:t> </a:t>
            </a:r>
            <a:r>
              <a:rPr lang="en-US" dirty="0" err="1"/>
              <a:t>vúRôj§WØm</a:t>
            </a:r>
            <a:r>
              <a:rPr lang="en-US" dirty="0"/>
              <a:t> </a:t>
            </a:r>
            <a:r>
              <a:rPr lang="en-US" dirty="0" err="1"/>
              <a:t>çVYo</a:t>
            </a:r>
            <a:r>
              <a:rPr lang="en-US" dirty="0"/>
              <a:t> </a:t>
            </a:r>
            <a:r>
              <a:rPr lang="en-US" dirty="0" err="1"/>
              <a:t>EUdLuú</a:t>
            </a:r>
            <a:r>
              <a:rPr lang="en-US" dirty="0"/>
              <a:t>\ô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FE993-926B-459B-8273-F89964F18E99}"/>
              </a:ext>
            </a:extLst>
          </p:cNvPr>
          <p:cNvSpPr txBox="1"/>
          <p:nvPr/>
        </p:nvSpPr>
        <p:spPr>
          <a:xfrm>
            <a:off x="2468810" y="5377237"/>
            <a:ext cx="72543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BWôRû</a:t>
            </a:r>
            <a:r>
              <a:rPr lang="en-US" dirty="0"/>
              <a:t>] </a:t>
            </a:r>
            <a:r>
              <a:rPr lang="en-US" dirty="0" err="1"/>
              <a:t>BWôRû</a:t>
            </a:r>
            <a:r>
              <a:rPr lang="en-US" dirty="0"/>
              <a:t>] - Gu </a:t>
            </a:r>
            <a:r>
              <a:rPr lang="en-US" dirty="0" err="1"/>
              <a:t>AuTo</a:t>
            </a:r>
            <a:r>
              <a:rPr lang="en-US" dirty="0"/>
              <a:t> </a:t>
            </a:r>
            <a:r>
              <a:rPr lang="en-US" dirty="0" err="1"/>
              <a:t>CúVÑÜdúL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0A54C-81F4-4BFE-953D-E1A2D0337BFE}"/>
              </a:ext>
            </a:extLst>
          </p:cNvPr>
          <p:cNvSpPr txBox="1"/>
          <p:nvPr/>
        </p:nvSpPr>
        <p:spPr>
          <a:xfrm>
            <a:off x="0" y="5372962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/>
              <a:t>®</a:t>
            </a:r>
            <a:r>
              <a:rPr lang="en-US" sz="4000" dirty="0" err="1"/>
              <a:t>ûXúV</a:t>
            </a:r>
            <a:r>
              <a:rPr lang="en-US" sz="4000" dirty="0"/>
              <a:t>\l </a:t>
            </a:r>
            <a:r>
              <a:rPr lang="en-US" sz="4000" dirty="0" err="1"/>
              <a:t>ùTt</a:t>
            </a:r>
            <a:r>
              <a:rPr lang="en-US" sz="4000" dirty="0"/>
              <a:t>\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CWjRjRôp</a:t>
            </a:r>
            <a:r>
              <a:rPr lang="en-US" sz="4000" dirty="0"/>
              <a:t> ®</a:t>
            </a:r>
            <a:r>
              <a:rPr lang="en-US" sz="4000" dirty="0" err="1"/>
              <a:t>ÓRûX</a:t>
            </a:r>
            <a:r>
              <a:rPr lang="en-US" sz="4000" dirty="0"/>
              <a:t> ùLôÓj¾o </a:t>
            </a:r>
            <a:r>
              <a:rPr lang="en-US" sz="4000" dirty="0" err="1"/>
              <a:t>CWô_ôdL</a:t>
            </a:r>
            <a:r>
              <a:rPr lang="en-US" sz="4000" dirty="0"/>
              <a:t>[</a:t>
            </a:r>
            <a:r>
              <a:rPr lang="en-US" sz="4000" dirty="0" err="1"/>
              <a:t>ôL</a:t>
            </a:r>
            <a:r>
              <a:rPr lang="en-US" sz="4000" dirty="0"/>
              <a:t> </a:t>
            </a:r>
            <a:r>
              <a:rPr lang="en-US" sz="4000" dirty="0" err="1"/>
              <a:t>úX®VWôL</a:t>
            </a:r>
            <a:r>
              <a:rPr lang="en-US" sz="4000" dirty="0"/>
              <a:t> </a:t>
            </a:r>
            <a:r>
              <a:rPr lang="en-US" sz="4000" dirty="0" err="1"/>
              <a:t>EUdùL</a:t>
            </a:r>
            <a:r>
              <a:rPr lang="en-US" sz="4000" dirty="0"/>
              <a:t>] </a:t>
            </a:r>
            <a:r>
              <a:rPr lang="en-US" sz="4000" dirty="0" err="1"/>
              <a:t>ùR¬kÕ</a:t>
            </a:r>
            <a:r>
              <a:rPr lang="en-US" sz="4000" dirty="0"/>
              <a:t> ùLôi¼o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89D07-2619-4BF4-B0C3-C7969E0977D0}"/>
              </a:ext>
            </a:extLst>
          </p:cNvPr>
          <p:cNvSpPr txBox="1"/>
          <p:nvPr/>
        </p:nvSpPr>
        <p:spPr>
          <a:xfrm>
            <a:off x="0" y="5372962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900" dirty="0" err="1"/>
              <a:t>Y¯LôhÓm</a:t>
            </a:r>
            <a:r>
              <a:rPr lang="en-US" sz="3900" dirty="0"/>
              <a:t> ¾Tm </a:t>
            </a:r>
            <a:r>
              <a:rPr lang="en-US" sz="3900" dirty="0" err="1"/>
              <a:t>ÕûQVô</a:t>
            </a:r>
            <a:r>
              <a:rPr lang="en-US" sz="3900" dirty="0"/>
              <a:t>[</a:t>
            </a:r>
            <a:r>
              <a:rPr lang="en-US" sz="3900" dirty="0" err="1"/>
              <a:t>úW</a:t>
            </a:r>
            <a:r>
              <a:rPr lang="en-US" sz="3900" dirty="0"/>
              <a:t> </a:t>
            </a:r>
            <a:r>
              <a:rPr lang="en-US" sz="3900" dirty="0" err="1"/>
              <a:t>úRtßm</a:t>
            </a:r>
            <a:r>
              <a:rPr lang="en-US" sz="3900" dirty="0"/>
              <a:t> </a:t>
            </a:r>
            <a:r>
              <a:rPr lang="en-US" sz="3900" dirty="0" err="1"/>
              <a:t>ùRnYúU</a:t>
            </a:r>
            <a:r>
              <a:rPr lang="en-US" sz="3900" dirty="0"/>
              <a:t> </a:t>
            </a:r>
            <a:r>
              <a:rPr lang="en-US" sz="3900" dirty="0" err="1"/>
              <a:t>AuTôp</a:t>
            </a:r>
            <a:r>
              <a:rPr lang="en-US" sz="3900" dirty="0"/>
              <a:t> </a:t>
            </a:r>
            <a:r>
              <a:rPr lang="en-US" sz="3900" dirty="0" err="1"/>
              <a:t>ùTXjRôp</a:t>
            </a:r>
            <a:r>
              <a:rPr lang="en-US" sz="3900" dirty="0"/>
              <a:t> A]p </a:t>
            </a:r>
            <a:r>
              <a:rPr lang="en-US" sz="3900" dirty="0" err="1"/>
              <a:t>êhÓm</a:t>
            </a:r>
            <a:r>
              <a:rPr lang="en-US" sz="3900" dirty="0"/>
              <a:t> </a:t>
            </a:r>
            <a:r>
              <a:rPr lang="en-US" sz="3900" dirty="0" err="1"/>
              <a:t>IVô</a:t>
            </a:r>
            <a:r>
              <a:rPr lang="en-US" sz="3900" dirty="0"/>
              <a:t> </a:t>
            </a:r>
            <a:r>
              <a:rPr lang="en-US" sz="3900" dirty="0" err="1"/>
              <a:t>A©ú`L</a:t>
            </a:r>
            <a:r>
              <a:rPr lang="en-US" sz="3900" dirty="0"/>
              <a:t> </a:t>
            </a:r>
            <a:r>
              <a:rPr lang="en-US" sz="3900" dirty="0" err="1"/>
              <a:t>SôRúW</a:t>
            </a:r>
            <a:r>
              <a:rPr lang="en-US" sz="3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DC093-32FF-499D-BC22-7688CA5AF106}"/>
              </a:ext>
            </a:extLst>
          </p:cNvPr>
          <p:cNvSpPr txBox="1"/>
          <p:nvPr/>
        </p:nvSpPr>
        <p:spPr>
          <a:xfrm>
            <a:off x="0" y="5381351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9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800" dirty="0" err="1"/>
              <a:t>GlúTôÕm</a:t>
            </a:r>
            <a:r>
              <a:rPr lang="en-US" sz="3800" dirty="0"/>
              <a:t> </a:t>
            </a:r>
            <a:r>
              <a:rPr lang="en-US" sz="3800" dirty="0" err="1"/>
              <a:t>CÚd¡u</a:t>
            </a:r>
            <a:r>
              <a:rPr lang="en-US" sz="3800" dirty="0"/>
              <a:t>\ C²úUÛm </a:t>
            </a:r>
            <a:r>
              <a:rPr lang="en-US" sz="3800" dirty="0" err="1"/>
              <a:t>YÚ¡u</a:t>
            </a:r>
            <a:r>
              <a:rPr lang="en-US" sz="3800" dirty="0"/>
              <a:t>\ </a:t>
            </a:r>
            <a:r>
              <a:rPr lang="en-US" sz="3800" dirty="0" err="1"/>
              <a:t>GeLs</a:t>
            </a:r>
            <a:r>
              <a:rPr lang="en-US" sz="3800" dirty="0"/>
              <a:t> </a:t>
            </a:r>
            <a:r>
              <a:rPr lang="en-US" sz="3800" dirty="0" err="1"/>
              <a:t>Wô_ôúY</a:t>
            </a:r>
            <a:r>
              <a:rPr lang="en-US" sz="3800" dirty="0"/>
              <a:t> </a:t>
            </a:r>
          </a:p>
          <a:p>
            <a:r>
              <a:rPr lang="en-US" sz="3800" dirty="0" err="1"/>
              <a:t>Em</a:t>
            </a:r>
            <a:r>
              <a:rPr lang="en-US" sz="3800" dirty="0"/>
              <a:t> </a:t>
            </a:r>
            <a:r>
              <a:rPr lang="en-US" sz="3800" dirty="0" err="1"/>
              <a:t>SôUm</a:t>
            </a:r>
            <a:r>
              <a:rPr lang="en-US" sz="3800" dirty="0"/>
              <a:t> </a:t>
            </a:r>
            <a:r>
              <a:rPr lang="en-US" sz="3800" dirty="0" err="1"/>
              <a:t>YôrL</a:t>
            </a:r>
            <a:r>
              <a:rPr lang="en-US" sz="3800" dirty="0"/>
              <a:t> </a:t>
            </a:r>
            <a:r>
              <a:rPr lang="en-US" sz="3800" dirty="0" err="1"/>
              <a:t>Em</a:t>
            </a:r>
            <a:r>
              <a:rPr lang="en-US" sz="3800" dirty="0"/>
              <a:t> AWÑ YÚL </a:t>
            </a:r>
            <a:r>
              <a:rPr lang="en-US" sz="3800" dirty="0" err="1"/>
              <a:t>Em</a:t>
            </a:r>
            <a:r>
              <a:rPr lang="en-US" sz="3800" dirty="0"/>
              <a:t> £</a:t>
            </a:r>
            <a:r>
              <a:rPr lang="en-US" sz="3800" dirty="0" err="1"/>
              <a:t>jRm</a:t>
            </a:r>
            <a:r>
              <a:rPr lang="en-US" sz="3800" dirty="0"/>
              <a:t> ¨û\</a:t>
            </a:r>
            <a:r>
              <a:rPr lang="en-US" sz="3800" dirty="0" err="1"/>
              <a:t>úYßL</a:t>
            </a:r>
            <a:r>
              <a:rPr lang="en-US" sz="3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6248A-29EF-4FA6-B28D-BCE731CFD3F1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9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Em</a:t>
            </a:r>
            <a:r>
              <a:rPr lang="en-US" sz="4400" dirty="0"/>
              <a:t> </a:t>
            </a:r>
            <a:r>
              <a:rPr lang="en-US" sz="4400" dirty="0" err="1"/>
              <a:t>YpX</a:t>
            </a:r>
            <a:r>
              <a:rPr lang="en-US" sz="4400" dirty="0"/>
              <a:t> </a:t>
            </a:r>
            <a:r>
              <a:rPr lang="en-US" sz="4400" dirty="0" err="1"/>
              <a:t>ùNVpLs</a:t>
            </a:r>
            <a:r>
              <a:rPr lang="en-US" sz="4400" dirty="0"/>
              <a:t> ª</a:t>
            </a:r>
            <a:r>
              <a:rPr lang="en-US" sz="4400" dirty="0" err="1"/>
              <a:t>LÜm</a:t>
            </a:r>
            <a:r>
              <a:rPr lang="en-US" sz="4400" dirty="0"/>
              <a:t> </a:t>
            </a:r>
            <a:r>
              <a:rPr lang="en-US" sz="4400" dirty="0" err="1"/>
              <a:t>ùT¬V</a:t>
            </a:r>
            <a:r>
              <a:rPr lang="en-US" sz="4400" dirty="0"/>
              <a:t> </a:t>
            </a:r>
            <a:r>
              <a:rPr lang="en-US" sz="4400" dirty="0" err="1"/>
              <a:t>A§NVUuú</a:t>
            </a:r>
            <a:r>
              <a:rPr lang="en-US" sz="4400" dirty="0"/>
              <a:t>\ô </a:t>
            </a:r>
          </a:p>
          <a:p>
            <a:r>
              <a:rPr lang="en-US" sz="4400" dirty="0" err="1"/>
              <a:t>Em</a:t>
            </a:r>
            <a:r>
              <a:rPr lang="en-US" sz="4400" dirty="0"/>
              <a:t> </a:t>
            </a:r>
            <a:r>
              <a:rPr lang="en-US" sz="4400" dirty="0" err="1"/>
              <a:t>çV</a:t>
            </a:r>
            <a:r>
              <a:rPr lang="en-US" sz="4400" dirty="0"/>
              <a:t> Y¯Ls </a:t>
            </a:r>
            <a:r>
              <a:rPr lang="en-US" sz="4400" dirty="0" err="1"/>
              <a:t>úSoûUVô</a:t>
            </a:r>
            <a:r>
              <a:rPr lang="en-US" sz="4400" dirty="0"/>
              <a:t>] </a:t>
            </a:r>
            <a:r>
              <a:rPr lang="en-US" sz="4400" dirty="0" err="1"/>
              <a:t>Nj§V</a:t>
            </a:r>
            <a:r>
              <a:rPr lang="en-US" sz="4400" dirty="0"/>
              <a:t> ¾TUuú\ô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137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2020-08-14T12:41:02Z</dcterms:modified>
</cp:coreProperties>
</file>