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7" r:id="rId2"/>
    <p:sldId id="368" r:id="rId3"/>
    <p:sldId id="369" r:id="rId4"/>
    <p:sldId id="370" r:id="rId5"/>
    <p:sldId id="371" r:id="rId6"/>
    <p:sldId id="372" r:id="rId7"/>
    <p:sldId id="373" r:id="rId8"/>
    <p:sldId id="374" r:id="rId9"/>
    <p:sldId id="375" r:id="rId10"/>
    <p:sldId id="376" r:id="rId11"/>
    <p:sldId id="377" r:id="rId12"/>
    <p:sldId id="378" r:id="rId13"/>
    <p:sldId id="379" r:id="rId14"/>
    <p:sldId id="38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2:22:37.008" v="1513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2:19:37.304" v="811" actId="1035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modSp add del mod">
        <pc:chgData name="Samson Christopher" userId="6a13b5f1e64a53ae" providerId="LiveId" clId="{6E9BE6E0-5935-417B-B7A4-D349A07724D1}" dt="2020-03-15T02:19:55.666" v="866" actId="1036"/>
        <pc:sldMkLst>
          <pc:docMk/>
          <pc:sldMk cId="1129505067" sldId="368"/>
        </pc:sldMkLst>
        <pc:spChg chg="add mod">
          <ac:chgData name="Samson Christopher" userId="6a13b5f1e64a53ae" providerId="LiveId" clId="{6E9BE6E0-5935-417B-B7A4-D349A07724D1}" dt="2020-03-15T02:19:55.666" v="866" actId="1036"/>
          <ac:spMkLst>
            <pc:docMk/>
            <pc:sldMk cId="1129505067" sldId="368"/>
            <ac:spMk id="2" creationId="{C60FCB0D-61B8-4C52-9CFD-A56B85E575E8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2:20:08.323" v="920" actId="1035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del mod">
        <pc:chgData name="Samson Christopher" userId="6a13b5f1e64a53ae" providerId="LiveId" clId="{6E9BE6E0-5935-417B-B7A4-D349A07724D1}" dt="2020-03-15T02:20:19.830" v="974" actId="1036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del mod">
        <pc:chgData name="Samson Christopher" userId="6a13b5f1e64a53ae" providerId="LiveId" clId="{6E9BE6E0-5935-417B-B7A4-D349A07724D1}" dt="2020-03-15T02:20:33.132" v="1029" actId="1035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2:20:46.090" v="1085" actId="1036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2:21:02.013" v="1143" actId="1036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mod">
        <pc:chgData name="Samson Christopher" userId="6a13b5f1e64a53ae" providerId="LiveId" clId="{6E9BE6E0-5935-417B-B7A4-D349A07724D1}" dt="2020-03-15T02:21:17.430" v="1211" actId="1036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mod">
        <pc:chgData name="Samson Christopher" userId="6a13b5f1e64a53ae" providerId="LiveId" clId="{6E9BE6E0-5935-417B-B7A4-D349A07724D1}" dt="2020-03-15T02:21:29.839" v="1261" actId="1035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mod">
        <pc:chgData name="Samson Christopher" userId="6a13b5f1e64a53ae" providerId="LiveId" clId="{6E9BE6E0-5935-417B-B7A4-D349A07724D1}" dt="2020-03-15T02:21:43.370" v="1311" actId="1035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2:21:57.461" v="1363" actId="1035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2:22:05.581" v="1406" actId="1035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mod">
        <pc:chgData name="Samson Christopher" userId="6a13b5f1e64a53ae" providerId="LiveId" clId="{6E9BE6E0-5935-417B-B7A4-D349A07724D1}" dt="2020-03-15T02:22:21.655" v="1463" actId="1035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mod">
        <pc:chgData name="Samson Christopher" userId="6a13b5f1e64a53ae" providerId="LiveId" clId="{6E9BE6E0-5935-417B-B7A4-D349A07724D1}" dt="2020-03-15T02:22:37.008" v="1513" actId="1036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B7E0C4-FAC7-4A24-BB2C-BA4900C6AEA6}"/>
              </a:ext>
            </a:extLst>
          </p:cNvPr>
          <p:cNvSpPr/>
          <p:nvPr/>
        </p:nvSpPr>
        <p:spPr>
          <a:xfrm>
            <a:off x="1959006" y="5254235"/>
            <a:ext cx="827398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¨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LúW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CpXôR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NoúYNô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LÝm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J°l©WLôNô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15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88C6EC-5238-47DE-AD58-DC363C8F05F1}"/>
              </a:ext>
            </a:extLst>
          </p:cNvPr>
          <p:cNvSpPr/>
          <p:nvPr/>
        </p:nvSpPr>
        <p:spPr>
          <a:xfrm>
            <a:off x="1754819" y="5280870"/>
            <a:ext cx="868236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U²RàdLôn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E«o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ùLôÓjRôo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UôÞm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UôkRûW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ÁhùPÓjRôo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083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B35A82-DC7F-4BFD-9AAA-26A22958CF53}"/>
              </a:ext>
            </a:extLst>
          </p:cNvPr>
          <p:cNvSpPr/>
          <p:nvPr/>
        </p:nvSpPr>
        <p:spPr>
          <a:xfrm>
            <a:off x="1808085" y="5289748"/>
            <a:ext cx="857582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ùLôkR°j§Óm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AûXLû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ª§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j§Óm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LojRWYo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208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451814-54FB-4DBB-9C83-1BFEEBC704C9}"/>
              </a:ext>
            </a:extLst>
          </p:cNvPr>
          <p:cNvSpPr/>
          <p:nvPr/>
        </p:nvSpPr>
        <p:spPr>
          <a:xfrm>
            <a:off x="1896862" y="5289745"/>
            <a:ext cx="839827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APe¡ÓúU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ARh¥PúY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AdLûW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SôØm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úNok§PúY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671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F5D9D5-17AE-4175-A71C-6E352D7D4A34}"/>
              </a:ext>
            </a:extLst>
          </p:cNvPr>
          <p:cNvSpPr/>
          <p:nvPr/>
        </p:nvSpPr>
        <p:spPr>
          <a:xfrm>
            <a:off x="1621654" y="5263109"/>
            <a:ext cx="894869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ËYu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RkRYo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U¬jùRÝkRôo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ËY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úRYú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E«ojùRÝkRôo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162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2FF84D-8C31-409B-9D19-4AC994DE9F6A}"/>
              </a:ext>
            </a:extLst>
          </p:cNvPr>
          <p:cNvSpPr/>
          <p:nvPr/>
        </p:nvSpPr>
        <p:spPr>
          <a:xfrm>
            <a:off x="1524000" y="5289746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UßT¥Ùm YÚúYù]u\ôo</a:t>
            </a: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NkúRô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`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Sôs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ùSÚe¡ÓúR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32935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0FCB0D-61B8-4C52-9CFD-A56B85E575E8}"/>
              </a:ext>
            </a:extLst>
          </p:cNvPr>
          <p:cNvSpPr/>
          <p:nvPr/>
        </p:nvSpPr>
        <p:spPr>
          <a:xfrm>
            <a:off x="1927934" y="5289748"/>
            <a:ext cx="833613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Tô¥P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CúVÑSôRô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T§]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ô«Wm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SôÜLs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úTôRô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505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5DC129-F8C1-4788-AAAE-66F57A2DA2E1}"/>
              </a:ext>
            </a:extLst>
          </p:cNvPr>
          <p:cNvSpPr/>
          <p:nvPr/>
        </p:nvSpPr>
        <p:spPr>
          <a:xfrm>
            <a:off x="1524000" y="5298623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ÕeLu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ùUn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T¬ÑjRúW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GeLs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R¬£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dLúY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448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2926C8-7EB4-476B-B7D8-2DB217C4DC57}"/>
              </a:ext>
            </a:extLst>
          </p:cNvPr>
          <p:cNvSpPr/>
          <p:nvPr/>
        </p:nvSpPr>
        <p:spPr>
          <a:xfrm>
            <a:off x="1590582" y="5289744"/>
            <a:ext cx="90108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Õ§LÞPu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L®LÞPu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çV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çVû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-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ùSÚe¡ÓúYôm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888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F7DDB9-5009-457B-A51C-23AB8DD2DA6F}"/>
              </a:ext>
            </a:extLst>
          </p:cNvPr>
          <p:cNvSpPr/>
          <p:nvPr/>
        </p:nvSpPr>
        <p:spPr>
          <a:xfrm>
            <a:off x="1577266" y="5271986"/>
            <a:ext cx="903746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LpÛm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UiÔm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Gm LPÜ[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pX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pl-PL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ûL«u £j§Wm ùRnYUpX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7021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64EFA3-C68E-4CFE-BACB-2408F67696D2}"/>
              </a:ext>
            </a:extLst>
          </p:cNvPr>
          <p:cNvSpPr/>
          <p:nvPr/>
        </p:nvSpPr>
        <p:spPr>
          <a:xfrm>
            <a:off x="1683798" y="5280870"/>
            <a:ext cx="882440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B®úVôÓm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EiûUúVôÓm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B§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YQe¡ÓúYôm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188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773F83-78C4-42EB-8502-AB8171884ECE}"/>
              </a:ext>
            </a:extLst>
          </p:cNvPr>
          <p:cNvSpPr/>
          <p:nvPr/>
        </p:nvSpPr>
        <p:spPr>
          <a:xfrm>
            <a:off x="1524000" y="5271994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ùTôu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.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ùTôÚsLÞm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A¯k§ÓúU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UiÔm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UôûVÙm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k§ÓúU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328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A9E16F-FCDA-44BB-BC5B-C9AE2D1192BC}"/>
              </a:ext>
            </a:extLst>
          </p:cNvPr>
          <p:cNvSpPr/>
          <p:nvPr/>
        </p:nvSpPr>
        <p:spPr>
          <a:xfrm>
            <a:off x="1595021" y="5280867"/>
            <a:ext cx="900195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C§àm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®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ûX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ùTÚm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ùTôÚú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</a:t>
            </a: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BiPYo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§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ÚYÚú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</a:t>
            </a:r>
          </a:p>
        </p:txBody>
      </p:sp>
    </p:spTree>
    <p:extLst>
      <p:ext uri="{BB962C8B-B14F-4D97-AF65-F5344CB8AC3E}">
        <p14:creationId xmlns:p14="http://schemas.microsoft.com/office/powerpoint/2010/main" val="656056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54E5B8-6C2B-4CB4-9010-4D5B8D27CA6E}"/>
              </a:ext>
            </a:extLst>
          </p:cNvPr>
          <p:cNvSpPr/>
          <p:nvPr/>
        </p:nvSpPr>
        <p:spPr>
          <a:xfrm>
            <a:off x="1839157" y="5271992"/>
            <a:ext cx="851368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ûUkR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ôn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AYR¬jRôo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TôY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úNôRû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UPeL¥jRôo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964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1190</TotalTime>
  <Words>175</Words>
  <Application>Microsoft Office PowerPoint</Application>
  <PresentationFormat>Widescreen</PresentationFormat>
  <Paragraphs>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54</cp:revision>
  <dcterms:created xsi:type="dcterms:W3CDTF">2019-11-02T16:27:41Z</dcterms:created>
  <dcterms:modified xsi:type="dcterms:W3CDTF">2020-03-15T02:22:38Z</dcterms:modified>
</cp:coreProperties>
</file>