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93CF6FDF-F09E-4F99-8662-F9250218C6E9}"/>
    <pc:docChg chg="delSld modSld">
      <pc:chgData name="Samson Christopher" userId="6a13b5f1e64a53ae" providerId="LiveId" clId="{93CF6FDF-F09E-4F99-8662-F9250218C6E9}" dt="2020-08-06T16:40:26.516" v="291" actId="1035"/>
      <pc:docMkLst>
        <pc:docMk/>
      </pc:docMkLst>
      <pc:sldChg chg="del">
        <pc:chgData name="Samson Christopher" userId="6a13b5f1e64a53ae" providerId="LiveId" clId="{93CF6FDF-F09E-4F99-8662-F9250218C6E9}" dt="2020-08-06T16:39:06.40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3CF6FDF-F09E-4F99-8662-F9250218C6E9}" dt="2020-08-06T16:40:01.816" v="81" actId="1035"/>
        <pc:sldMkLst>
          <pc:docMk/>
          <pc:sldMk cId="1777894342" sldId="389"/>
        </pc:sldMkLst>
        <pc:spChg chg="add mod">
          <ac:chgData name="Samson Christopher" userId="6a13b5f1e64a53ae" providerId="LiveId" clId="{93CF6FDF-F09E-4F99-8662-F9250218C6E9}" dt="2020-08-06T16:40:01.816" v="81" actId="1035"/>
          <ac:spMkLst>
            <pc:docMk/>
            <pc:sldMk cId="1777894342" sldId="389"/>
            <ac:spMk id="4" creationId="{8E593012-60C7-4921-9EBB-339FE851A366}"/>
          </ac:spMkLst>
        </pc:spChg>
      </pc:sldChg>
      <pc:sldChg chg="addSp modSp mod">
        <pc:chgData name="Samson Christopher" userId="6a13b5f1e64a53ae" providerId="LiveId" clId="{93CF6FDF-F09E-4F99-8662-F9250218C6E9}" dt="2020-08-06T16:40:07.217" v="126" actId="1035"/>
        <pc:sldMkLst>
          <pc:docMk/>
          <pc:sldMk cId="850099564" sldId="390"/>
        </pc:sldMkLst>
        <pc:spChg chg="add mod">
          <ac:chgData name="Samson Christopher" userId="6a13b5f1e64a53ae" providerId="LiveId" clId="{93CF6FDF-F09E-4F99-8662-F9250218C6E9}" dt="2020-08-06T16:40:07.217" v="126" actId="1035"/>
          <ac:spMkLst>
            <pc:docMk/>
            <pc:sldMk cId="850099564" sldId="390"/>
            <ac:spMk id="4" creationId="{B46BA5F6-D293-4EC3-BB1C-7E79D977A2EF}"/>
          </ac:spMkLst>
        </pc:spChg>
      </pc:sldChg>
      <pc:sldChg chg="addSp modSp mod">
        <pc:chgData name="Samson Christopher" userId="6a13b5f1e64a53ae" providerId="LiveId" clId="{93CF6FDF-F09E-4F99-8662-F9250218C6E9}" dt="2020-08-06T16:40:13.060" v="177" actId="1035"/>
        <pc:sldMkLst>
          <pc:docMk/>
          <pc:sldMk cId="944968354" sldId="391"/>
        </pc:sldMkLst>
        <pc:spChg chg="add mod">
          <ac:chgData name="Samson Christopher" userId="6a13b5f1e64a53ae" providerId="LiveId" clId="{93CF6FDF-F09E-4F99-8662-F9250218C6E9}" dt="2020-08-06T16:40:13.060" v="177" actId="1035"/>
          <ac:spMkLst>
            <pc:docMk/>
            <pc:sldMk cId="944968354" sldId="391"/>
            <ac:spMk id="4" creationId="{9001CAA7-7B3A-4FDD-8042-E049B101E5E7}"/>
          </ac:spMkLst>
        </pc:spChg>
      </pc:sldChg>
      <pc:sldChg chg="addSp modSp mod">
        <pc:chgData name="Samson Christopher" userId="6a13b5f1e64a53ae" providerId="LiveId" clId="{93CF6FDF-F09E-4F99-8662-F9250218C6E9}" dt="2020-08-06T16:40:20.544" v="240" actId="1035"/>
        <pc:sldMkLst>
          <pc:docMk/>
          <pc:sldMk cId="1414681237" sldId="392"/>
        </pc:sldMkLst>
        <pc:spChg chg="add mod">
          <ac:chgData name="Samson Christopher" userId="6a13b5f1e64a53ae" providerId="LiveId" clId="{93CF6FDF-F09E-4F99-8662-F9250218C6E9}" dt="2020-08-06T16:40:20.544" v="240" actId="1035"/>
          <ac:spMkLst>
            <pc:docMk/>
            <pc:sldMk cId="1414681237" sldId="392"/>
            <ac:spMk id="4" creationId="{F33A62E0-ACBD-4036-8275-5267257E1946}"/>
          </ac:spMkLst>
        </pc:spChg>
      </pc:sldChg>
      <pc:sldChg chg="addSp modSp mod">
        <pc:chgData name="Samson Christopher" userId="6a13b5f1e64a53ae" providerId="LiveId" clId="{93CF6FDF-F09E-4F99-8662-F9250218C6E9}" dt="2020-08-06T16:40:26.516" v="291" actId="1035"/>
        <pc:sldMkLst>
          <pc:docMk/>
          <pc:sldMk cId="4103851070" sldId="393"/>
        </pc:sldMkLst>
        <pc:spChg chg="add mod">
          <ac:chgData name="Samson Christopher" userId="6a13b5f1e64a53ae" providerId="LiveId" clId="{93CF6FDF-F09E-4F99-8662-F9250218C6E9}" dt="2020-08-06T16:40:26.516" v="291" actId="1035"/>
          <ac:spMkLst>
            <pc:docMk/>
            <pc:sldMk cId="4103851070" sldId="393"/>
            <ac:spMk id="4" creationId="{D74CA30C-AA9B-4FAD-BB83-A7B39ED7A9AF}"/>
          </ac:spMkLst>
        </pc:spChg>
      </pc:sldChg>
      <pc:sldChg chg="del">
        <pc:chgData name="Samson Christopher" userId="6a13b5f1e64a53ae" providerId="LiveId" clId="{93CF6FDF-F09E-4F99-8662-F9250218C6E9}" dt="2020-08-06T16:38:45.807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93CF6FDF-F09E-4F99-8662-F9250218C6E9}" dt="2020-08-06T16:38:46.377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93CF6FDF-F09E-4F99-8662-F9250218C6E9}" dt="2020-08-06T16:38:46.797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93CF6FDF-F09E-4F99-8662-F9250218C6E9}" dt="2020-08-06T16:38:47.060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93CF6FDF-F09E-4F99-8662-F9250218C6E9}" dt="2020-08-06T16:38:47.37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93CF6FDF-F09E-4F99-8662-F9250218C6E9}" dt="2020-08-06T16:38:47.64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3CF6FDF-F09E-4F99-8662-F9250218C6E9}" dt="2020-08-06T16:38:47.90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3CF6FDF-F09E-4F99-8662-F9250218C6E9}" dt="2020-08-06T16:38:48.38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3CF6FDF-F09E-4F99-8662-F9250218C6E9}" dt="2020-08-06T16:38:48.92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3CF6FDF-F09E-4F99-8662-F9250218C6E9}" dt="2020-08-06T16:38:49.37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93012-60C7-4921-9EBB-339FE851A366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úTôÕm</a:t>
            </a:r>
            <a:r>
              <a:rPr lang="en-US" dirty="0"/>
              <a:t> </a:t>
            </a:r>
            <a:r>
              <a:rPr lang="en-US" dirty="0" err="1"/>
              <a:t>CúVNlTô</a:t>
            </a:r>
            <a:r>
              <a:rPr lang="en-US" dirty="0"/>
              <a:t> </a:t>
            </a:r>
            <a:r>
              <a:rPr lang="en-US" dirty="0" err="1"/>
              <a:t>EeL</a:t>
            </a:r>
            <a:r>
              <a:rPr lang="en-US" dirty="0"/>
              <a:t> </a:t>
            </a:r>
            <a:r>
              <a:rPr lang="en-US" dirty="0" err="1"/>
              <a:t>NêLm</a:t>
            </a:r>
            <a:r>
              <a:rPr lang="en-US" dirty="0"/>
              <a:t> G]</a:t>
            </a:r>
            <a:r>
              <a:rPr lang="en-US" dirty="0" err="1"/>
              <a:t>dLlTô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BA5F6-D293-4EC3-BB1C-7E79D977A2EF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GjRû</a:t>
            </a:r>
            <a:r>
              <a:rPr lang="en-US" dirty="0"/>
              <a:t>] </a:t>
            </a:r>
            <a:r>
              <a:rPr lang="en-US" dirty="0" err="1"/>
              <a:t>CuTúU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NêLúU</a:t>
            </a:r>
            <a:r>
              <a:rPr lang="en-US" dirty="0"/>
              <a:t> </a:t>
            </a:r>
          </a:p>
          <a:p>
            <a:r>
              <a:rPr lang="en-US" dirty="0"/>
              <a:t>Es[</a:t>
            </a:r>
            <a:r>
              <a:rPr lang="en-US" dirty="0" err="1"/>
              <a:t>Øm</a:t>
            </a:r>
            <a:r>
              <a:rPr lang="en-US" dirty="0"/>
              <a:t> </a:t>
            </a:r>
            <a:r>
              <a:rPr lang="en-US" dirty="0" err="1"/>
              <a:t>EPÛúU</a:t>
            </a:r>
            <a:r>
              <a:rPr lang="en-US" dirty="0"/>
              <a:t> </a:t>
            </a:r>
            <a:r>
              <a:rPr lang="en-US" dirty="0" err="1"/>
              <a:t>EUdLôn</a:t>
            </a:r>
            <a:r>
              <a:rPr lang="en-US" dirty="0"/>
              <a:t> </a:t>
            </a:r>
            <a:r>
              <a:rPr lang="en-US" dirty="0" err="1"/>
              <a:t>HeÏúR</a:t>
            </a:r>
            <a:r>
              <a:rPr lang="en-US" dirty="0"/>
              <a:t> - Gu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1CAA7-7B3A-4FDD-8042-E049B101E5E7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</a:t>
            </a:r>
            <a:r>
              <a:rPr lang="en-US" dirty="0" err="1"/>
              <a:t>ÕùTXu</a:t>
            </a:r>
            <a:r>
              <a:rPr lang="en-US" dirty="0"/>
              <a:t> </a:t>
            </a:r>
            <a:r>
              <a:rPr lang="en-US" dirty="0" err="1"/>
              <a:t>RÚ¡Èo</a:t>
            </a:r>
            <a:r>
              <a:rPr lang="en-US" dirty="0"/>
              <a:t> ×Õ </a:t>
            </a:r>
            <a:r>
              <a:rPr lang="en-US" dirty="0" err="1"/>
              <a:t>GiùQn</a:t>
            </a:r>
            <a:r>
              <a:rPr lang="en-US" dirty="0"/>
              <a:t> </a:t>
            </a:r>
            <a:r>
              <a:rPr lang="en-US" dirty="0" err="1"/>
              <a:t>ùTô</a:t>
            </a:r>
            <a:r>
              <a:rPr lang="en-US" dirty="0"/>
              <a:t>¯¡</a:t>
            </a:r>
            <a:r>
              <a:rPr lang="en-US" dirty="0" err="1"/>
              <a:t>Èo</a:t>
            </a:r>
            <a:r>
              <a:rPr lang="en-US" dirty="0"/>
              <a:t> L²RÚm </a:t>
            </a:r>
            <a:r>
              <a:rPr lang="en-US" dirty="0" err="1"/>
              <a:t>UWeL</a:t>
            </a:r>
            <a:r>
              <a:rPr lang="en-US" dirty="0"/>
              <a:t>[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ùN¯júRôeLf</a:t>
            </a:r>
            <a:r>
              <a:rPr lang="en-US" dirty="0"/>
              <a:t> </a:t>
            </a:r>
            <a:r>
              <a:rPr lang="en-US" dirty="0" err="1"/>
              <a:t>ùNn¡Èo</a:t>
            </a:r>
            <a:r>
              <a:rPr lang="en-US" dirty="0"/>
              <a:t> - </a:t>
            </a:r>
            <a:r>
              <a:rPr lang="en-US" dirty="0" err="1"/>
              <a:t>Sôu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A62E0-ACBD-4036-8275-5267257E1946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AlTô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Nk</a:t>
            </a:r>
            <a:r>
              <a:rPr lang="en-US" dirty="0"/>
              <a:t>¨§«p </a:t>
            </a:r>
            <a:r>
              <a:rPr lang="en-US" dirty="0" err="1"/>
              <a:t>GlúTô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¨</a:t>
            </a:r>
            <a:r>
              <a:rPr lang="en-US" dirty="0" err="1"/>
              <a:t>túTu</a:t>
            </a:r>
            <a:r>
              <a:rPr lang="en-US" dirty="0"/>
              <a:t> §</a:t>
            </a:r>
            <a:r>
              <a:rPr lang="en-US" dirty="0" err="1"/>
              <a:t>ÚØLm</a:t>
            </a:r>
            <a:r>
              <a:rPr lang="en-US" dirty="0"/>
              <a:t> </a:t>
            </a:r>
            <a:r>
              <a:rPr lang="en-US" dirty="0" err="1"/>
              <a:t>LiÓ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§</a:t>
            </a:r>
            <a:r>
              <a:rPr lang="en-US" dirty="0" err="1"/>
              <a:t>Úl</a:t>
            </a:r>
            <a:r>
              <a:rPr lang="en-US" dirty="0"/>
              <a:t>§«p </a:t>
            </a:r>
            <a:r>
              <a:rPr lang="en-US" dirty="0" err="1"/>
              <a:t>êrÏúYu</a:t>
            </a:r>
            <a:r>
              <a:rPr lang="en-US" dirty="0"/>
              <a:t> - 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CA30C-AA9B-4FAD-BB83-A7B39ED7A9AF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úR²Ûm C²ûUúV </a:t>
            </a:r>
            <a:r>
              <a:rPr lang="en-US" dirty="0" err="1"/>
              <a:t>ùR®hPôR</a:t>
            </a:r>
            <a:r>
              <a:rPr lang="en-US" dirty="0"/>
              <a:t> </a:t>
            </a:r>
            <a:r>
              <a:rPr lang="en-US" dirty="0" err="1"/>
              <a:t>AØRúU</a:t>
            </a:r>
            <a:r>
              <a:rPr lang="en-US" dirty="0"/>
              <a:t> </a:t>
            </a:r>
          </a:p>
          <a:p>
            <a:r>
              <a:rPr lang="en-US" dirty="0" err="1"/>
              <a:t>úR¥Ùm</a:t>
            </a:r>
            <a:r>
              <a:rPr lang="en-US" dirty="0"/>
              <a:t> ¡</a:t>
            </a:r>
            <a:r>
              <a:rPr lang="en-US" dirty="0" err="1"/>
              <a:t>ûPdLôR</a:t>
            </a:r>
            <a:r>
              <a:rPr lang="en-US" dirty="0"/>
              <a:t> </a:t>
            </a:r>
            <a:r>
              <a:rPr lang="en-US" dirty="0" err="1"/>
              <a:t>JlTt</a:t>
            </a:r>
            <a:r>
              <a:rPr lang="en-US" dirty="0"/>
              <a:t>\ </a:t>
            </a:r>
            <a:r>
              <a:rPr lang="en-US" dirty="0" err="1"/>
              <a:t>ùNpYúU</a:t>
            </a:r>
            <a:r>
              <a:rPr lang="en-US" dirty="0"/>
              <a:t> - </a:t>
            </a:r>
            <a:r>
              <a:rPr lang="en-US" dirty="0" err="1"/>
              <a:t>Sôu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82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2020-08-06T16:40:27Z</dcterms:modified>
</cp:coreProperties>
</file>