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2AFC65-0CA0-489D-92BC-D09601232459}"/>
              </a:ext>
            </a:extLst>
          </p:cNvPr>
          <p:cNvSpPr/>
          <p:nvPr/>
        </p:nvSpPr>
        <p:spPr>
          <a:xfrm>
            <a:off x="-792264" y="5316048"/>
            <a:ext cx="13776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E«úWôÓ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GÝkRYúW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77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3916B4-AC5C-48EA-BAF5-25AA8E3FF36F}"/>
              </a:ext>
            </a:extLst>
          </p:cNvPr>
          <p:cNvSpPr/>
          <p:nvPr/>
        </p:nvSpPr>
        <p:spPr>
          <a:xfrm>
            <a:off x="-849972" y="5306812"/>
            <a:ext cx="13891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ËY²u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A§T§úV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36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3EDAB8-D7CC-4B18-A3BF-E66E6C87646E}"/>
              </a:ext>
            </a:extLst>
          </p:cNvPr>
          <p:cNvSpPr/>
          <p:nvPr/>
        </p:nvSpPr>
        <p:spPr>
          <a:xfrm>
            <a:off x="2665413" y="5636552"/>
            <a:ext cx="68611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KNu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 (4) </a:t>
            </a:r>
          </a:p>
        </p:txBody>
      </p:sp>
    </p:spTree>
    <p:extLst>
      <p:ext uri="{BB962C8B-B14F-4D97-AF65-F5344CB8AC3E}">
        <p14:creationId xmlns:p14="http://schemas.microsoft.com/office/powerpoint/2010/main" val="36136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52BCA-E391-4308-A767-010236DA4A84}"/>
              </a:ext>
            </a:extLst>
          </p:cNvPr>
          <p:cNvSpPr/>
          <p:nvPr/>
        </p:nvSpPr>
        <p:spPr>
          <a:xfrm>
            <a:off x="-1290798" y="5322519"/>
            <a:ext cx="147735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UWQjûR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257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2D313-3890-4A32-AF82-90B291B77285}"/>
              </a:ext>
            </a:extLst>
          </p:cNvPr>
          <p:cNvSpPr/>
          <p:nvPr/>
        </p:nvSpPr>
        <p:spPr>
          <a:xfrm>
            <a:off x="-683256" y="5306218"/>
            <a:ext cx="13558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87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767DEB-1CD1-428D-B0A8-D4510F35D6D3}"/>
              </a:ext>
            </a:extLst>
          </p:cNvPr>
          <p:cNvSpPr/>
          <p:nvPr/>
        </p:nvSpPr>
        <p:spPr>
          <a:xfrm>
            <a:off x="-517349" y="5306219"/>
            <a:ext cx="132266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ùNnTYúW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64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FB3A6-E529-46F8-ACDC-54EA95B528E2}"/>
              </a:ext>
            </a:extLst>
          </p:cNvPr>
          <p:cNvSpPr/>
          <p:nvPr/>
        </p:nvSpPr>
        <p:spPr>
          <a:xfrm>
            <a:off x="-564638" y="5297253"/>
            <a:ext cx="133212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ùNnTYúW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924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5EB999-2DE9-4B20-952C-A5F6A0EF7F77}"/>
              </a:ext>
            </a:extLst>
          </p:cNvPr>
          <p:cNvSpPr/>
          <p:nvPr/>
        </p:nvSpPr>
        <p:spPr>
          <a:xfrm>
            <a:off x="-874819" y="5288288"/>
            <a:ext cx="139416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A¡XjûR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BsTYúW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34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7E4E87-9E09-4A0C-B3BC-BAD4F229324C}"/>
              </a:ext>
            </a:extLst>
          </p:cNvPr>
          <p:cNvSpPr/>
          <p:nvPr/>
        </p:nvSpPr>
        <p:spPr>
          <a:xfrm>
            <a:off x="-458039" y="5306218"/>
            <a:ext cx="13108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76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110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66</cp:revision>
  <dcterms:created xsi:type="dcterms:W3CDTF">2019-11-02T16:27:41Z</dcterms:created>
  <dcterms:modified xsi:type="dcterms:W3CDTF">2020-04-10T16:54:56Z</dcterms:modified>
</cp:coreProperties>
</file>