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8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CE0C5E-C344-477E-8232-BEF68CE21806}"/>
              </a:ext>
            </a:extLst>
          </p:cNvPr>
          <p:cNvSpPr/>
          <p:nvPr/>
        </p:nvSpPr>
        <p:spPr>
          <a:xfrm>
            <a:off x="0" y="5271990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LojRûW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Tô¥úV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úTôt±ÓúYôúU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LÚjÕPu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C²V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SôUUûR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50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DC3BCF-C5F7-4100-B456-045236263C89}"/>
              </a:ext>
            </a:extLst>
          </p:cNvPr>
          <p:cNvSpPr/>
          <p:nvPr/>
        </p:nvSpPr>
        <p:spPr>
          <a:xfrm>
            <a:off x="-1" y="5289748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º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úVôû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£\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l×Pu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úNok§P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º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d¡Wm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ùSÚe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Yk§ÓúR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77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FBD21-F030-48B9-AC17-D690D035ADE6}"/>
              </a:ext>
            </a:extLst>
          </p:cNvPr>
          <p:cNvSpPr/>
          <p:nvPr/>
        </p:nvSpPr>
        <p:spPr>
          <a:xfrm>
            <a:off x="0" y="5280867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ØLØLUôLúY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LôiúTôúU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AYûW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ÙLÙLUôLúY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Yôrk§ÓúYôm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68CE0B-729B-4CCB-836B-A9D3D4A42725}"/>
              </a:ext>
            </a:extLst>
          </p:cNvPr>
          <p:cNvSpPr/>
          <p:nvPr/>
        </p:nvSpPr>
        <p:spPr>
          <a:xfrm>
            <a:off x="-1" y="5293292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BZm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LÚûQúVô¥WdLm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LûW«pûX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AYWu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LûWVt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943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2A30AE-EA48-4E2F-BE25-5BF7D4E2469D}"/>
              </a:ext>
            </a:extLst>
          </p:cNvPr>
          <p:cNvSpPr/>
          <p:nvPr/>
        </p:nvSpPr>
        <p:spPr>
          <a:xfrm>
            <a:off x="0" y="5280870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SpXYo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YpXYo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úYß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úSN¬pûXúV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2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552977-A689-4D52-8169-40011A701E52}"/>
              </a:ext>
            </a:extLst>
          </p:cNvPr>
          <p:cNvSpPr/>
          <p:nvPr/>
        </p:nvSpPr>
        <p:spPr>
          <a:xfrm>
            <a:off x="0" y="5298623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ùLôÓûUúVôo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º\p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ùTÚùYs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[m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úTôX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A¥dûL«p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úUô§úV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U§pL°u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93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F576ED-EB48-46E9-B522-0E845DC5602C}"/>
              </a:ext>
            </a:extLst>
          </p:cNvPr>
          <p:cNvSpPr/>
          <p:nvPr/>
        </p:nvSpPr>
        <p:spPr>
          <a:xfrm>
            <a:off x="0" y="5334135"/>
            <a:ext cx="12192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ùTXàm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CqúYûZdÏm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G°úVôodÏm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§P]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ôn</a:t>
            </a:r>
            <a:endParaRPr lang="en-US" sz="47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ùY«ÛdÏm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JÕeÏm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ZÛUô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endParaRPr lang="en-US" sz="47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54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F736BD-A14F-4513-AEBA-97FC27667882}"/>
              </a:ext>
            </a:extLst>
          </p:cNvPr>
          <p:cNvSpPr/>
          <p:nvPr/>
        </p:nvSpPr>
        <p:spPr>
          <a:xfrm>
            <a:off x="-1" y="5289744"/>
            <a:ext cx="121920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úTôWôhPm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úNôRû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¨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kûR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AYUô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úLôWUôn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YkÕm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ÚûT«p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ûXdL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4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934FA-CD06-46E5-A0F9-CA7C89F9A520}"/>
              </a:ext>
            </a:extLst>
          </p:cNvPr>
          <p:cNvSpPr/>
          <p:nvPr/>
        </p:nvSpPr>
        <p:spPr>
          <a:xfrm>
            <a:off x="0" y="5271991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ÏUôW²u ®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ÑYôNjRôúX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fr-FR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Ë®jÕ</a:t>
            </a:r>
            <a:r>
              <a:rPr lang="fr-F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fr-FR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úN®dL</a:t>
            </a:r>
            <a:r>
              <a:rPr lang="fr-F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fr-FR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PU°jRôo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68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CADE8F-6958-4C31-BB59-B11271211763}"/>
              </a:ext>
            </a:extLst>
          </p:cNvPr>
          <p:cNvSpPr/>
          <p:nvPr/>
        </p:nvSpPr>
        <p:spPr>
          <a:xfrm>
            <a:off x="0" y="5263113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LpÛm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ØsÞLÞs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L¥]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TôûR«úX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LXdLeLs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ùSÚdLeLs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ALUûR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YÚjR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BE44BF-A6CC-401D-93B0-B4648041CB59}"/>
              </a:ext>
            </a:extLst>
          </p:cNvPr>
          <p:cNvSpPr/>
          <p:nvPr/>
        </p:nvSpPr>
        <p:spPr>
          <a:xfrm>
            <a:off x="0" y="5280867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GpûX«pXô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G§o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GUdÏ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YkRôÛm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YpXYo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1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</TotalTime>
  <Words>163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54</cp:revision>
  <dcterms:created xsi:type="dcterms:W3CDTF">2019-11-02T16:27:41Z</dcterms:created>
  <dcterms:modified xsi:type="dcterms:W3CDTF">2020-03-15T04:35:12Z</dcterms:modified>
</cp:coreProperties>
</file>