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469DEA-85ED-49C4-BA5E-95F373ACF208}"/>
              </a:ext>
            </a:extLst>
          </p:cNvPr>
          <p:cNvSpPr/>
          <p:nvPr/>
        </p:nvSpPr>
        <p:spPr>
          <a:xfrm>
            <a:off x="-1" y="5289745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LôXùUpXôm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LôjRYûW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3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46BA7-FEA4-4FA3-ABF6-935FB9299C59}"/>
              </a:ext>
            </a:extLst>
          </p:cNvPr>
          <p:cNvSpPr/>
          <p:nvPr/>
        </p:nvSpPr>
        <p:spPr>
          <a:xfrm>
            <a:off x="1524000" y="528086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 Es[[Üm Õ§lúTu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54511-734C-442B-9813-F84BB542FB02}"/>
              </a:ext>
            </a:extLst>
          </p:cNvPr>
          <p:cNvSpPr/>
          <p:nvPr/>
        </p:nvSpPr>
        <p:spPr>
          <a:xfrm>
            <a:off x="1524000" y="5280869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TX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ùNn§hPôÛm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Gu ÁÕ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ùNô¬kÕ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50449C-2696-4F8A-B798-7AA3726A7D61}"/>
              </a:ext>
            </a:extLst>
          </p:cNvPr>
          <p:cNvSpPr/>
          <p:nvPr/>
        </p:nvSpPr>
        <p:spPr>
          <a:xfrm>
            <a:off x="1524000" y="5271991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ÁhÓd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5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3FA581-F530-4853-A1FC-40892B494E13}"/>
              </a:ext>
            </a:extLst>
          </p:cNvPr>
          <p:cNvSpPr/>
          <p:nvPr/>
        </p:nvSpPr>
        <p:spPr>
          <a:xfrm>
            <a:off x="0" y="526311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SiToLs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TûLYWôn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Uô±hPôÛm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ÕVWeLs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ãrk§hPôÛm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269A49-3A88-40D5-A5DC-8D65BDE462A4}"/>
              </a:ext>
            </a:extLst>
          </p:cNvPr>
          <p:cNvSpPr/>
          <p:nvPr/>
        </p:nvSpPr>
        <p:spPr>
          <a:xfrm>
            <a:off x="1568388" y="5280868"/>
            <a:ext cx="9055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Au×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áokR</a:t>
            </a:r>
            <a:endParaRPr lang="fr-FR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4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D3CAA-9AD1-4B38-AE72-F87BDB515913}"/>
              </a:ext>
            </a:extLst>
          </p:cNvPr>
          <p:cNvSpPr/>
          <p:nvPr/>
        </p:nvSpPr>
        <p:spPr>
          <a:xfrm>
            <a:off x="1524000" y="5289746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Yôr®úX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Ht±ÓúYu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Rôr®Ûm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¿o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1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B7304C-6C82-4594-9211-2B59AE8E9694}"/>
              </a:ext>
            </a:extLst>
          </p:cNvPr>
          <p:cNvSpPr/>
          <p:nvPr/>
        </p:nvSpPr>
        <p:spPr>
          <a:xfrm>
            <a:off x="1652726" y="5271992"/>
            <a:ext cx="88865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 Sôú] TôRm T¦kÕ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7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109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54</cp:revision>
  <dcterms:created xsi:type="dcterms:W3CDTF">2019-11-02T16:27:41Z</dcterms:created>
  <dcterms:modified xsi:type="dcterms:W3CDTF">2020-03-15T04:56:12Z</dcterms:modified>
</cp:coreProperties>
</file>