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0EF0ED86-9330-45ED-B63E-0971D29E71CC}"/>
    <pc:docChg chg="undo custSel delSld modSld">
      <pc:chgData name="Samson Christopher" userId="6a13b5f1e64a53ae" providerId="LiveId" clId="{0EF0ED86-9330-45ED-B63E-0971D29E71CC}" dt="2020-07-31T12:37:42.102" v="428" actId="1035"/>
      <pc:docMkLst>
        <pc:docMk/>
      </pc:docMkLst>
      <pc:sldChg chg="del">
        <pc:chgData name="Samson Christopher" userId="6a13b5f1e64a53ae" providerId="LiveId" clId="{0EF0ED86-9330-45ED-B63E-0971D29E71CC}" dt="2020-07-31T12:33:24.710" v="2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0EF0ED86-9330-45ED-B63E-0971D29E71CC}" dt="2020-07-31T12:37:01.975" v="114" actId="1035"/>
        <pc:sldMkLst>
          <pc:docMk/>
          <pc:sldMk cId="1777894342" sldId="389"/>
        </pc:sldMkLst>
        <pc:spChg chg="add mod">
          <ac:chgData name="Samson Christopher" userId="6a13b5f1e64a53ae" providerId="LiveId" clId="{0EF0ED86-9330-45ED-B63E-0971D29E71CC}" dt="2020-07-31T12:37:01.975" v="114" actId="1035"/>
          <ac:spMkLst>
            <pc:docMk/>
            <pc:sldMk cId="1777894342" sldId="389"/>
            <ac:spMk id="4" creationId="{62641D3A-8A6F-4271-83F3-24B55EBB54DD}"/>
          </ac:spMkLst>
        </pc:spChg>
      </pc:sldChg>
      <pc:sldChg chg="addSp modSp mod">
        <pc:chgData name="Samson Christopher" userId="6a13b5f1e64a53ae" providerId="LiveId" clId="{0EF0ED86-9330-45ED-B63E-0971D29E71CC}" dt="2020-07-31T12:37:07.923" v="161" actId="1035"/>
        <pc:sldMkLst>
          <pc:docMk/>
          <pc:sldMk cId="850099564" sldId="390"/>
        </pc:sldMkLst>
        <pc:spChg chg="add mod">
          <ac:chgData name="Samson Christopher" userId="6a13b5f1e64a53ae" providerId="LiveId" clId="{0EF0ED86-9330-45ED-B63E-0971D29E71CC}" dt="2020-07-31T12:37:07.923" v="161" actId="1035"/>
          <ac:spMkLst>
            <pc:docMk/>
            <pc:sldMk cId="850099564" sldId="390"/>
            <ac:spMk id="4" creationId="{0936596C-9EE3-4310-AA5C-B7FB267D3336}"/>
          </ac:spMkLst>
        </pc:spChg>
      </pc:sldChg>
      <pc:sldChg chg="addSp modSp mod">
        <pc:chgData name="Samson Christopher" userId="6a13b5f1e64a53ae" providerId="LiveId" clId="{0EF0ED86-9330-45ED-B63E-0971D29E71CC}" dt="2020-07-31T12:37:16.548" v="221" actId="1036"/>
        <pc:sldMkLst>
          <pc:docMk/>
          <pc:sldMk cId="944968354" sldId="391"/>
        </pc:sldMkLst>
        <pc:spChg chg="add mod">
          <ac:chgData name="Samson Christopher" userId="6a13b5f1e64a53ae" providerId="LiveId" clId="{0EF0ED86-9330-45ED-B63E-0971D29E71CC}" dt="2020-07-31T12:37:16.548" v="221" actId="1036"/>
          <ac:spMkLst>
            <pc:docMk/>
            <pc:sldMk cId="944968354" sldId="391"/>
            <ac:spMk id="4" creationId="{A9EF435D-5133-4230-A044-ADC58F8CA339}"/>
          </ac:spMkLst>
        </pc:spChg>
      </pc:sldChg>
      <pc:sldChg chg="addSp modSp mod">
        <pc:chgData name="Samson Christopher" userId="6a13b5f1e64a53ae" providerId="LiveId" clId="{0EF0ED86-9330-45ED-B63E-0971D29E71CC}" dt="2020-07-31T12:37:23.156" v="277" actId="1035"/>
        <pc:sldMkLst>
          <pc:docMk/>
          <pc:sldMk cId="1414681237" sldId="392"/>
        </pc:sldMkLst>
        <pc:spChg chg="add mod">
          <ac:chgData name="Samson Christopher" userId="6a13b5f1e64a53ae" providerId="LiveId" clId="{0EF0ED86-9330-45ED-B63E-0971D29E71CC}" dt="2020-07-31T12:37:23.156" v="277" actId="1035"/>
          <ac:spMkLst>
            <pc:docMk/>
            <pc:sldMk cId="1414681237" sldId="392"/>
            <ac:spMk id="4" creationId="{7A08BE43-C8A2-44C2-B702-2C8B6CB6A719}"/>
          </ac:spMkLst>
        </pc:spChg>
      </pc:sldChg>
      <pc:sldChg chg="addSp modSp mod">
        <pc:chgData name="Samson Christopher" userId="6a13b5f1e64a53ae" providerId="LiveId" clId="{0EF0ED86-9330-45ED-B63E-0971D29E71CC}" dt="2020-07-31T12:37:28.816" v="325" actId="1036"/>
        <pc:sldMkLst>
          <pc:docMk/>
          <pc:sldMk cId="4103851070" sldId="393"/>
        </pc:sldMkLst>
        <pc:spChg chg="add mod">
          <ac:chgData name="Samson Christopher" userId="6a13b5f1e64a53ae" providerId="LiveId" clId="{0EF0ED86-9330-45ED-B63E-0971D29E71CC}" dt="2020-07-31T12:37:28.816" v="325" actId="1036"/>
          <ac:spMkLst>
            <pc:docMk/>
            <pc:sldMk cId="4103851070" sldId="393"/>
            <ac:spMk id="4" creationId="{440E3704-2F24-4D6A-8A57-AD7D4EF5749B}"/>
          </ac:spMkLst>
        </pc:spChg>
      </pc:sldChg>
      <pc:sldChg chg="addSp modSp mod">
        <pc:chgData name="Samson Christopher" userId="6a13b5f1e64a53ae" providerId="LiveId" clId="{0EF0ED86-9330-45ED-B63E-0971D29E71CC}" dt="2020-07-31T12:37:35.312" v="373" actId="1036"/>
        <pc:sldMkLst>
          <pc:docMk/>
          <pc:sldMk cId="659567130" sldId="394"/>
        </pc:sldMkLst>
        <pc:spChg chg="add mod">
          <ac:chgData name="Samson Christopher" userId="6a13b5f1e64a53ae" providerId="LiveId" clId="{0EF0ED86-9330-45ED-B63E-0971D29E71CC}" dt="2020-07-31T12:37:35.312" v="373" actId="1036"/>
          <ac:spMkLst>
            <pc:docMk/>
            <pc:sldMk cId="659567130" sldId="394"/>
            <ac:spMk id="4" creationId="{D5A37036-17F7-401E-B758-4ABD759BB4F8}"/>
          </ac:spMkLst>
        </pc:spChg>
      </pc:sldChg>
      <pc:sldChg chg="addSp modSp mod">
        <pc:chgData name="Samson Christopher" userId="6a13b5f1e64a53ae" providerId="LiveId" clId="{0EF0ED86-9330-45ED-B63E-0971D29E71CC}" dt="2020-07-31T12:37:42.102" v="428" actId="1035"/>
        <pc:sldMkLst>
          <pc:docMk/>
          <pc:sldMk cId="859356432" sldId="395"/>
        </pc:sldMkLst>
        <pc:spChg chg="add mod">
          <ac:chgData name="Samson Christopher" userId="6a13b5f1e64a53ae" providerId="LiveId" clId="{0EF0ED86-9330-45ED-B63E-0971D29E71CC}" dt="2020-07-31T12:37:42.102" v="428" actId="1035"/>
          <ac:spMkLst>
            <pc:docMk/>
            <pc:sldMk cId="859356432" sldId="395"/>
            <ac:spMk id="4" creationId="{DC0E0D4F-C312-480F-81D8-89DFCE30DC22}"/>
          </ac:spMkLst>
        </pc:spChg>
      </pc:sldChg>
      <pc:sldChg chg="del">
        <pc:chgData name="Samson Christopher" userId="6a13b5f1e64a53ae" providerId="LiveId" clId="{0EF0ED86-9330-45ED-B63E-0971D29E71CC}" dt="2020-07-31T12:35:34.524" v="35" actId="47"/>
        <pc:sldMkLst>
          <pc:docMk/>
          <pc:sldMk cId="2025405914" sldId="396"/>
        </pc:sldMkLst>
      </pc:sldChg>
      <pc:sldChg chg="del">
        <pc:chgData name="Samson Christopher" userId="6a13b5f1e64a53ae" providerId="LiveId" clId="{0EF0ED86-9330-45ED-B63E-0971D29E71CC}" dt="2020-07-31T12:35:34.913" v="36" actId="47"/>
        <pc:sldMkLst>
          <pc:docMk/>
          <pc:sldMk cId="2940326978" sldId="397"/>
        </pc:sldMkLst>
      </pc:sldChg>
      <pc:sldChg chg="del">
        <pc:chgData name="Samson Christopher" userId="6a13b5f1e64a53ae" providerId="LiveId" clId="{0EF0ED86-9330-45ED-B63E-0971D29E71CC}" dt="2020-07-31T12:35:35.251" v="37" actId="47"/>
        <pc:sldMkLst>
          <pc:docMk/>
          <pc:sldMk cId="2964080828" sldId="398"/>
        </pc:sldMkLst>
      </pc:sldChg>
      <pc:sldChg chg="del">
        <pc:chgData name="Samson Christopher" userId="6a13b5f1e64a53ae" providerId="LiveId" clId="{0EF0ED86-9330-45ED-B63E-0971D29E71CC}" dt="2020-07-31T12:35:35.559" v="38" actId="47"/>
        <pc:sldMkLst>
          <pc:docMk/>
          <pc:sldMk cId="1883622595" sldId="399"/>
        </pc:sldMkLst>
      </pc:sldChg>
      <pc:sldChg chg="del">
        <pc:chgData name="Samson Christopher" userId="6a13b5f1e64a53ae" providerId="LiveId" clId="{0EF0ED86-9330-45ED-B63E-0971D29E71CC}" dt="2020-07-31T12:35:36.134" v="39" actId="47"/>
        <pc:sldMkLst>
          <pc:docMk/>
          <pc:sldMk cId="642142391" sldId="400"/>
        </pc:sldMkLst>
      </pc:sldChg>
      <pc:sldChg chg="del">
        <pc:chgData name="Samson Christopher" userId="6a13b5f1e64a53ae" providerId="LiveId" clId="{0EF0ED86-9330-45ED-B63E-0971D29E71CC}" dt="2020-07-31T12:35:36.382" v="40" actId="47"/>
        <pc:sldMkLst>
          <pc:docMk/>
          <pc:sldMk cId="620554568" sldId="401"/>
        </pc:sldMkLst>
      </pc:sldChg>
      <pc:sldChg chg="del">
        <pc:chgData name="Samson Christopher" userId="6a13b5f1e64a53ae" providerId="LiveId" clId="{0EF0ED86-9330-45ED-B63E-0971D29E71CC}" dt="2020-07-31T12:35:36.815" v="41" actId="47"/>
        <pc:sldMkLst>
          <pc:docMk/>
          <pc:sldMk cId="459594907" sldId="402"/>
        </pc:sldMkLst>
      </pc:sldChg>
      <pc:sldChg chg="del">
        <pc:chgData name="Samson Christopher" userId="6a13b5f1e64a53ae" providerId="LiveId" clId="{0EF0ED86-9330-45ED-B63E-0971D29E71CC}" dt="2020-07-31T12:35:37.166" v="42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31-07-2020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31-07-2020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31-07-2020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31-07-2020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31-07-2020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31-07-2020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31-07-2020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641D3A-8A6F-4271-83F3-24B55EBB54DD}"/>
              </a:ext>
            </a:extLst>
          </p:cNvPr>
          <p:cNvSpPr txBox="1"/>
          <p:nvPr/>
        </p:nvSpPr>
        <p:spPr>
          <a:xfrm>
            <a:off x="0" y="5381351"/>
            <a:ext cx="12192000" cy="135421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100" dirty="0" err="1"/>
              <a:t>ÏVYú</a:t>
            </a:r>
            <a:r>
              <a:rPr lang="en-US" sz="4100" dirty="0"/>
              <a:t>] </a:t>
            </a:r>
            <a:r>
              <a:rPr lang="en-US" sz="4100" dirty="0" err="1"/>
              <a:t>ÏVYú</a:t>
            </a:r>
            <a:r>
              <a:rPr lang="en-US" sz="4100" dirty="0"/>
              <a:t>] </a:t>
            </a:r>
            <a:r>
              <a:rPr lang="en-US" sz="4100" dirty="0" err="1"/>
              <a:t>TûPl©u</a:t>
            </a:r>
            <a:r>
              <a:rPr lang="en-US" sz="4100" dirty="0"/>
              <a:t> </a:t>
            </a:r>
            <a:r>
              <a:rPr lang="en-US" sz="4100" dirty="0" err="1"/>
              <a:t>LôWQú</a:t>
            </a:r>
            <a:r>
              <a:rPr lang="en-US" sz="4100" dirty="0"/>
              <a:t>] </a:t>
            </a:r>
          </a:p>
          <a:p>
            <a:r>
              <a:rPr lang="en-US" sz="4100" dirty="0" err="1"/>
              <a:t>L°UiQô</a:t>
            </a:r>
            <a:r>
              <a:rPr lang="en-US" sz="4100" dirty="0"/>
              <a:t>] </a:t>
            </a:r>
            <a:r>
              <a:rPr lang="en-US" sz="4100" dirty="0" err="1"/>
              <a:t>Guû</a:t>
            </a:r>
            <a:r>
              <a:rPr lang="en-US" sz="4100" dirty="0"/>
              <a:t>]</a:t>
            </a:r>
            <a:r>
              <a:rPr lang="en-US" sz="4100" dirty="0" err="1"/>
              <a:t>ÙúU</a:t>
            </a:r>
            <a:r>
              <a:rPr lang="en-US" sz="4100" dirty="0"/>
              <a:t> </a:t>
            </a:r>
            <a:r>
              <a:rPr lang="en-US" sz="4100" dirty="0" err="1"/>
              <a:t>LiúQôd¡l</a:t>
            </a:r>
            <a:r>
              <a:rPr lang="en-US" sz="4100" dirty="0"/>
              <a:t> </a:t>
            </a:r>
            <a:r>
              <a:rPr lang="en-US" sz="4100" dirty="0" err="1"/>
              <a:t>Tôoj§ÓúU</a:t>
            </a:r>
            <a:endParaRPr lang="en-US" sz="4100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36596C-9EE3-4310-AA5C-B7FB267D3336}"/>
              </a:ext>
            </a:extLst>
          </p:cNvPr>
          <p:cNvSpPr txBox="1"/>
          <p:nvPr/>
        </p:nvSpPr>
        <p:spPr>
          <a:xfrm>
            <a:off x="0" y="537296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1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400" dirty="0" err="1"/>
              <a:t>ùYßûUVô</a:t>
            </a:r>
            <a:r>
              <a:rPr lang="en-US" sz="4400" dirty="0"/>
              <a:t>] </a:t>
            </a:r>
            <a:r>
              <a:rPr lang="en-US" sz="4400" dirty="0" err="1"/>
              <a:t>Tôj§Wm</a:t>
            </a:r>
            <a:r>
              <a:rPr lang="en-US" sz="4400" dirty="0"/>
              <a:t> </a:t>
            </a:r>
            <a:r>
              <a:rPr lang="en-US" sz="4400" dirty="0" err="1"/>
              <a:t>Sôu</a:t>
            </a:r>
            <a:r>
              <a:rPr lang="en-US" sz="4400" dirty="0"/>
              <a:t> </a:t>
            </a:r>
            <a:r>
              <a:rPr lang="en-US" sz="4400" dirty="0" err="1"/>
              <a:t>ùYßjÕj</a:t>
            </a:r>
            <a:r>
              <a:rPr lang="en-US" sz="4400" dirty="0"/>
              <a:t> Rs[</a:t>
            </a:r>
            <a:r>
              <a:rPr lang="en-US" sz="4400" dirty="0" err="1"/>
              <a:t>ôUúX</a:t>
            </a:r>
            <a:r>
              <a:rPr lang="en-US" sz="4400" dirty="0"/>
              <a:t> ¨Wm© </a:t>
            </a:r>
            <a:r>
              <a:rPr lang="en-US" sz="4400" dirty="0" err="1"/>
              <a:t>Y¯Ùm</a:t>
            </a:r>
            <a:r>
              <a:rPr lang="en-US" sz="4400" dirty="0"/>
              <a:t> </a:t>
            </a:r>
            <a:r>
              <a:rPr lang="en-US" sz="4400" dirty="0" err="1"/>
              <a:t>Tôj§WUôn</a:t>
            </a:r>
            <a:r>
              <a:rPr lang="en-US" sz="4400" dirty="0"/>
              <a:t> ®[</a:t>
            </a:r>
            <a:r>
              <a:rPr lang="en-US" sz="4400" dirty="0" err="1"/>
              <a:t>eLf</a:t>
            </a:r>
            <a:r>
              <a:rPr lang="en-US" sz="4400" dirty="0"/>
              <a:t> </a:t>
            </a:r>
            <a:r>
              <a:rPr lang="en-US" sz="4400" dirty="0" err="1"/>
              <a:t>ùNn§ÓúU</a:t>
            </a:r>
            <a:r>
              <a:rPr lang="en-US" sz="4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EF435D-5133-4230-A044-ADC58F8CA339}"/>
              </a:ext>
            </a:extLst>
          </p:cNvPr>
          <p:cNvSpPr txBox="1"/>
          <p:nvPr/>
        </p:nvSpPr>
        <p:spPr>
          <a:xfrm>
            <a:off x="0" y="5381351"/>
            <a:ext cx="12192000" cy="126188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3800" dirty="0" err="1"/>
              <a:t>úYRj§p</a:t>
            </a:r>
            <a:r>
              <a:rPr lang="en-US" sz="3800" dirty="0"/>
              <a:t> </a:t>
            </a:r>
            <a:r>
              <a:rPr lang="en-US" sz="3800" dirty="0" err="1"/>
              <a:t>LôÔm</a:t>
            </a:r>
            <a:r>
              <a:rPr lang="en-US" sz="3800" dirty="0"/>
              <a:t> </a:t>
            </a:r>
            <a:r>
              <a:rPr lang="en-US" sz="3800" dirty="0" err="1"/>
              <a:t>Tôj§WùUpXôm</a:t>
            </a:r>
            <a:r>
              <a:rPr lang="en-US" sz="3800" dirty="0"/>
              <a:t> </a:t>
            </a:r>
            <a:r>
              <a:rPr lang="en-US" sz="3800" dirty="0" err="1"/>
              <a:t>CúVÑûYl</a:t>
            </a:r>
            <a:r>
              <a:rPr lang="en-US" sz="3800" dirty="0"/>
              <a:t> </a:t>
            </a:r>
            <a:r>
              <a:rPr lang="en-US" sz="3800" dirty="0" err="1"/>
              <a:t>úTôt±ÓúU</a:t>
            </a:r>
            <a:r>
              <a:rPr lang="en-US" sz="3800" dirty="0"/>
              <a:t> </a:t>
            </a:r>
          </a:p>
          <a:p>
            <a:r>
              <a:rPr lang="en-US" sz="3800" dirty="0" err="1"/>
              <a:t>Guû</a:t>
            </a:r>
            <a:r>
              <a:rPr lang="en-US" sz="3800" dirty="0"/>
              <a:t>]</a:t>
            </a:r>
            <a:r>
              <a:rPr lang="en-US" sz="3800" dirty="0" err="1"/>
              <a:t>Ùm</a:t>
            </a:r>
            <a:r>
              <a:rPr lang="en-US" sz="3800" dirty="0"/>
              <a:t> </a:t>
            </a:r>
            <a:r>
              <a:rPr lang="en-US" sz="3800" dirty="0" err="1"/>
              <a:t>Aq®R</a:t>
            </a:r>
            <a:r>
              <a:rPr lang="en-US" sz="3800" dirty="0"/>
              <a:t> </a:t>
            </a:r>
            <a:r>
              <a:rPr lang="en-US" sz="3800" dirty="0" err="1"/>
              <a:t>Tôj§WUôn</a:t>
            </a:r>
            <a:r>
              <a:rPr lang="en-US" sz="3800" dirty="0"/>
              <a:t> </a:t>
            </a:r>
            <a:r>
              <a:rPr lang="en-US" sz="3800" dirty="0" err="1"/>
              <a:t>Yû</a:t>
            </a:r>
            <a:r>
              <a:rPr lang="en-US" sz="3800" dirty="0"/>
              <a:t>]</a:t>
            </a:r>
            <a:r>
              <a:rPr lang="en-US" sz="3800" dirty="0" err="1"/>
              <a:t>kÕ</a:t>
            </a:r>
            <a:r>
              <a:rPr lang="en-US" sz="3800" dirty="0"/>
              <a:t> </a:t>
            </a:r>
            <a:r>
              <a:rPr lang="en-US" sz="3800" dirty="0" err="1"/>
              <a:t>ùLôsÞúU</a:t>
            </a:r>
            <a:r>
              <a:rPr lang="en-US" sz="3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08BE43-C8A2-44C2-B702-2C8B6CB6A719}"/>
              </a:ext>
            </a:extLst>
          </p:cNvPr>
          <p:cNvSpPr txBox="1"/>
          <p:nvPr/>
        </p:nvSpPr>
        <p:spPr>
          <a:xfrm>
            <a:off x="0" y="537296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38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400" dirty="0"/>
              <a:t>®</a:t>
            </a:r>
            <a:r>
              <a:rPr lang="en-US" sz="4400" dirty="0" err="1"/>
              <a:t>ûX</a:t>
            </a:r>
            <a:r>
              <a:rPr lang="en-US" sz="4400" dirty="0"/>
              <a:t> </a:t>
            </a:r>
            <a:r>
              <a:rPr lang="en-US" sz="4400" dirty="0" err="1"/>
              <a:t>úTôLôR</a:t>
            </a:r>
            <a:r>
              <a:rPr lang="en-US" sz="4400" dirty="0"/>
              <a:t> </a:t>
            </a:r>
            <a:r>
              <a:rPr lang="en-US" sz="4400" dirty="0" err="1"/>
              <a:t>Tôj§Wm</a:t>
            </a:r>
            <a:r>
              <a:rPr lang="en-US" sz="4400" dirty="0"/>
              <a:t> </a:t>
            </a:r>
            <a:r>
              <a:rPr lang="en-US" sz="4400" dirty="0" err="1"/>
              <a:t>Sôu</a:t>
            </a:r>
            <a:r>
              <a:rPr lang="en-US" sz="4400" dirty="0"/>
              <a:t> ®</a:t>
            </a:r>
            <a:r>
              <a:rPr lang="en-US" sz="4400" dirty="0" err="1"/>
              <a:t>Úm×Yô¬pûXúV</a:t>
            </a:r>
            <a:r>
              <a:rPr lang="en-US" sz="4400" dirty="0"/>
              <a:t> ®</a:t>
            </a:r>
            <a:r>
              <a:rPr lang="en-US" sz="4400" dirty="0" err="1"/>
              <a:t>ûXùVpXôm</a:t>
            </a:r>
            <a:r>
              <a:rPr lang="en-US" sz="4400" dirty="0"/>
              <a:t> </a:t>
            </a:r>
            <a:r>
              <a:rPr lang="en-US" sz="4400" dirty="0" err="1"/>
              <a:t>Em</a:t>
            </a:r>
            <a:r>
              <a:rPr lang="en-US" sz="4400" dirty="0"/>
              <a:t> ¡</a:t>
            </a:r>
            <a:r>
              <a:rPr lang="en-US" sz="4400" dirty="0" err="1"/>
              <a:t>ÚûTVôp</a:t>
            </a:r>
            <a:r>
              <a:rPr lang="en-US" sz="4400" dirty="0"/>
              <a:t> </a:t>
            </a:r>
            <a:r>
              <a:rPr lang="en-US" sz="4400" dirty="0" err="1"/>
              <a:t>ELkR</a:t>
            </a:r>
            <a:r>
              <a:rPr lang="en-US" sz="4400" dirty="0"/>
              <a:t> </a:t>
            </a:r>
            <a:r>
              <a:rPr lang="en-US" sz="4400" dirty="0" err="1"/>
              <a:t>Rôd¡ÓúU</a:t>
            </a:r>
            <a:r>
              <a:rPr lang="en-US" sz="4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0E3704-2F24-4D6A-8A57-AD7D4EF5749B}"/>
              </a:ext>
            </a:extLst>
          </p:cNvPr>
          <p:cNvSpPr txBox="1"/>
          <p:nvPr/>
        </p:nvSpPr>
        <p:spPr>
          <a:xfrm>
            <a:off x="0" y="5381351"/>
            <a:ext cx="12192000" cy="135421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100" dirty="0" err="1"/>
              <a:t>RûPLs</a:t>
            </a:r>
            <a:r>
              <a:rPr lang="en-US" sz="4100" dirty="0"/>
              <a:t> </a:t>
            </a:r>
            <a:r>
              <a:rPr lang="en-US" sz="4100" dirty="0" err="1"/>
              <a:t>VôÜm</a:t>
            </a:r>
            <a:r>
              <a:rPr lang="en-US" sz="4100" dirty="0"/>
              <a:t> ¿d¡ </a:t>
            </a:r>
            <a:r>
              <a:rPr lang="en-US" sz="4100" dirty="0" err="1"/>
              <a:t>Guû</a:t>
            </a:r>
            <a:r>
              <a:rPr lang="en-US" sz="4100" dirty="0"/>
              <a:t>] </a:t>
            </a:r>
            <a:r>
              <a:rPr lang="en-US" sz="4100" dirty="0" err="1"/>
              <a:t>RmûUlúTôp</a:t>
            </a:r>
            <a:r>
              <a:rPr lang="en-US" sz="4100" dirty="0"/>
              <a:t> </a:t>
            </a:r>
            <a:r>
              <a:rPr lang="en-US" sz="4100" dirty="0" err="1"/>
              <a:t>Uôt±ÓúU</a:t>
            </a:r>
            <a:r>
              <a:rPr lang="en-US" sz="4100" dirty="0"/>
              <a:t> </a:t>
            </a:r>
            <a:r>
              <a:rPr lang="en-US" sz="4100" dirty="0" err="1"/>
              <a:t>EûPjÕ</a:t>
            </a:r>
            <a:r>
              <a:rPr lang="en-US" sz="4100" dirty="0"/>
              <a:t> </a:t>
            </a:r>
            <a:r>
              <a:rPr lang="en-US" sz="4100" dirty="0" err="1"/>
              <a:t>Guû</a:t>
            </a:r>
            <a:r>
              <a:rPr lang="en-US" sz="4100" dirty="0"/>
              <a:t>] </a:t>
            </a:r>
            <a:r>
              <a:rPr lang="en-US" sz="4100" dirty="0" err="1"/>
              <a:t>EkRàdúL</a:t>
            </a:r>
            <a:r>
              <a:rPr lang="en-US" sz="4100" dirty="0"/>
              <a:t> </a:t>
            </a:r>
            <a:r>
              <a:rPr lang="en-US" sz="4100" dirty="0" err="1"/>
              <a:t>EûPûU</a:t>
            </a:r>
            <a:r>
              <a:rPr lang="en-US" sz="4100" dirty="0"/>
              <a:t> </a:t>
            </a:r>
            <a:r>
              <a:rPr lang="en-US" sz="4100" dirty="0" err="1"/>
              <a:t>Bd¡ÓúU</a:t>
            </a:r>
            <a:r>
              <a:rPr lang="en-US" sz="4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A37036-17F7-401E-B758-4ABD759BB4F8}"/>
              </a:ext>
            </a:extLst>
          </p:cNvPr>
          <p:cNvSpPr txBox="1"/>
          <p:nvPr/>
        </p:nvSpPr>
        <p:spPr>
          <a:xfrm>
            <a:off x="0" y="5381351"/>
            <a:ext cx="12192000" cy="12311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1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3700" dirty="0" err="1"/>
              <a:t>UiQôûN«p</a:t>
            </a:r>
            <a:r>
              <a:rPr lang="en-US" sz="3700" dirty="0"/>
              <a:t> </a:t>
            </a:r>
            <a:r>
              <a:rPr lang="en-US" sz="3700" dirty="0" err="1"/>
              <a:t>Sôu</a:t>
            </a:r>
            <a:r>
              <a:rPr lang="en-US" sz="3700" dirty="0"/>
              <a:t> </a:t>
            </a:r>
            <a:r>
              <a:rPr lang="en-US" sz="3700" dirty="0" err="1"/>
              <a:t>UVe¡úV</a:t>
            </a:r>
            <a:r>
              <a:rPr lang="en-US" sz="3700" dirty="0"/>
              <a:t> </a:t>
            </a:r>
            <a:r>
              <a:rPr lang="en-US" sz="3700" dirty="0" err="1"/>
              <a:t>ùUnY</a:t>
            </a:r>
            <a:r>
              <a:rPr lang="en-US" sz="3700" dirty="0"/>
              <a:t>¯ ®</a:t>
            </a:r>
            <a:r>
              <a:rPr lang="en-US" sz="3700" dirty="0" err="1"/>
              <a:t>hPLuú</a:t>
            </a:r>
            <a:r>
              <a:rPr lang="en-US" sz="3700" dirty="0"/>
              <a:t>\u </a:t>
            </a:r>
            <a:r>
              <a:rPr lang="en-US" sz="3700" dirty="0" err="1"/>
              <a:t>LiúTô</a:t>
            </a:r>
            <a:r>
              <a:rPr lang="en-US" sz="3700" dirty="0"/>
              <a:t>] </a:t>
            </a:r>
            <a:r>
              <a:rPr lang="en-US" sz="3700" dirty="0" err="1"/>
              <a:t>úTôdûL</a:t>
            </a:r>
            <a:r>
              <a:rPr lang="en-US" sz="3700" dirty="0"/>
              <a:t> ©</a:t>
            </a:r>
            <a:r>
              <a:rPr lang="en-US" sz="3700" dirty="0" err="1"/>
              <a:t>uTt±ú</a:t>
            </a:r>
            <a:r>
              <a:rPr lang="en-US" sz="3700" dirty="0"/>
              <a:t>]u LiúP²pûX </a:t>
            </a:r>
            <a:r>
              <a:rPr lang="en-US" sz="3700" dirty="0" err="1"/>
              <a:t>CuTúU</a:t>
            </a:r>
            <a:r>
              <a:rPr lang="en-US" sz="37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0E0D4F-C312-480F-81D8-89DFCE30DC22}"/>
              </a:ext>
            </a:extLst>
          </p:cNvPr>
          <p:cNvSpPr txBox="1"/>
          <p:nvPr/>
        </p:nvSpPr>
        <p:spPr>
          <a:xfrm>
            <a:off x="0" y="5381351"/>
            <a:ext cx="12192000" cy="129266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37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3900" dirty="0" err="1"/>
              <a:t>LôQôUp</a:t>
            </a:r>
            <a:r>
              <a:rPr lang="en-US" sz="3900" dirty="0"/>
              <a:t> </a:t>
            </a:r>
            <a:r>
              <a:rPr lang="en-US" sz="3900" dirty="0" err="1"/>
              <a:t>úTô</a:t>
            </a:r>
            <a:r>
              <a:rPr lang="en-US" sz="3900" dirty="0"/>
              <a:t>] </a:t>
            </a:r>
            <a:r>
              <a:rPr lang="en-US" sz="3900" dirty="0" err="1"/>
              <a:t>TôjWm</a:t>
            </a:r>
            <a:r>
              <a:rPr lang="en-US" sz="3900" dirty="0"/>
              <a:t> </a:t>
            </a:r>
            <a:r>
              <a:rPr lang="en-US" sz="3900" dirty="0" err="1"/>
              <a:t>Guû</a:t>
            </a:r>
            <a:r>
              <a:rPr lang="en-US" sz="3900" dirty="0"/>
              <a:t>] </a:t>
            </a:r>
            <a:r>
              <a:rPr lang="en-US" sz="3900" dirty="0" err="1"/>
              <a:t>úR</a:t>
            </a:r>
            <a:r>
              <a:rPr lang="en-US" sz="3900" dirty="0"/>
              <a:t>¥ </a:t>
            </a:r>
            <a:r>
              <a:rPr lang="en-US" sz="3900" dirty="0" err="1"/>
              <a:t>YkR</a:t>
            </a:r>
            <a:r>
              <a:rPr lang="en-US" sz="3900" dirty="0"/>
              <a:t> </a:t>
            </a:r>
            <a:r>
              <a:rPr lang="en-US" sz="3900" dirty="0" err="1"/>
              <a:t>ùRnYúU</a:t>
            </a:r>
            <a:r>
              <a:rPr lang="en-US" sz="3900" dirty="0"/>
              <a:t> </a:t>
            </a:r>
            <a:r>
              <a:rPr lang="en-US" sz="3900" dirty="0" err="1"/>
              <a:t>YôrSôs</a:t>
            </a:r>
            <a:r>
              <a:rPr lang="en-US" sz="3900" dirty="0"/>
              <a:t> </a:t>
            </a:r>
            <a:r>
              <a:rPr lang="en-US" sz="3900" dirty="0" err="1"/>
              <a:t>GpXôm</a:t>
            </a:r>
            <a:r>
              <a:rPr lang="en-US" sz="3900" dirty="0"/>
              <a:t> </a:t>
            </a:r>
            <a:r>
              <a:rPr lang="en-US" sz="3900" dirty="0" err="1"/>
              <a:t>Em</a:t>
            </a:r>
            <a:r>
              <a:rPr lang="en-US" sz="3900" dirty="0"/>
              <a:t> </a:t>
            </a:r>
            <a:r>
              <a:rPr lang="en-US" sz="3900" dirty="0" err="1"/>
              <a:t>TôRm</a:t>
            </a:r>
            <a:r>
              <a:rPr lang="en-US" sz="3900" dirty="0"/>
              <a:t> </a:t>
            </a:r>
            <a:r>
              <a:rPr lang="en-US" sz="3900" dirty="0" err="1"/>
              <a:t>úNÚm</a:t>
            </a:r>
            <a:r>
              <a:rPr lang="en-US" sz="3900" dirty="0"/>
              <a:t> </a:t>
            </a:r>
            <a:r>
              <a:rPr lang="en-US" sz="3900" dirty="0" err="1"/>
              <a:t>TôûR«p</a:t>
            </a:r>
            <a:r>
              <a:rPr lang="en-US" sz="3900" dirty="0"/>
              <a:t> </a:t>
            </a:r>
            <a:r>
              <a:rPr lang="en-US" sz="3900" dirty="0" err="1"/>
              <a:t>SPj§ÓúU</a:t>
            </a:r>
            <a:r>
              <a:rPr lang="en-US" sz="3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1466</TotalTime>
  <Words>156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2020-07-31T12:37:43Z</dcterms:modified>
</cp:coreProperties>
</file>