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13:48.757" v="690" actId="1035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mod">
        <pc:chgData name="Samson Christopher" userId="6a13b5f1e64a53ae" providerId="LiveId" clId="{D9D14EDE-D43D-44E9-8F65-28B8C48ADBA1}" dt="2020-03-15T05:08:08.765" v="112" actId="1036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modSp add mod">
        <pc:chgData name="Samson Christopher" userId="6a13b5f1e64a53ae" providerId="LiveId" clId="{D9D14EDE-D43D-44E9-8F65-28B8C48ADBA1}" dt="2020-03-15T05:09:23.774" v="184" actId="1035"/>
        <pc:sldMkLst>
          <pc:docMk/>
          <pc:sldMk cId="2814015096" sldId="371"/>
        </pc:sldMkLst>
        <pc:spChg chg="add mod">
          <ac:chgData name="Samson Christopher" userId="6a13b5f1e64a53ae" providerId="LiveId" clId="{D9D14EDE-D43D-44E9-8F65-28B8C48ADBA1}" dt="2020-03-15T05:09:23.774" v="184" actId="1035"/>
          <ac:spMkLst>
            <pc:docMk/>
            <pc:sldMk cId="2814015096" sldId="371"/>
            <ac:spMk id="2" creationId="{E8410F8A-9BAA-4F15-AECD-7924166A30E2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mod">
        <pc:chgData name="Samson Christopher" userId="6a13b5f1e64a53ae" providerId="LiveId" clId="{D9D14EDE-D43D-44E9-8F65-28B8C48ADBA1}" dt="2020-03-15T05:10:01.758" v="244" actId="1036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modSp add mod">
        <pc:chgData name="Samson Christopher" userId="6a13b5f1e64a53ae" providerId="LiveId" clId="{D9D14EDE-D43D-44E9-8F65-28B8C48ADBA1}" dt="2020-03-15T05:10:19.201" v="295" actId="1036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mod">
        <pc:chgData name="Samson Christopher" userId="6a13b5f1e64a53ae" providerId="LiveId" clId="{D9D14EDE-D43D-44E9-8F65-28B8C48ADBA1}" dt="2020-03-15T05:10:34.717" v="345" actId="1036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Sp modSp add mod">
        <pc:chgData name="Samson Christopher" userId="6a13b5f1e64a53ae" providerId="LiveId" clId="{D9D14EDE-D43D-44E9-8F65-28B8C48ADBA1}" dt="2020-03-15T05:11:05.502" v="398" actId="1035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mod">
        <pc:chgData name="Samson Christopher" userId="6a13b5f1e64a53ae" providerId="LiveId" clId="{D9D14EDE-D43D-44E9-8F65-28B8C48ADBA1}" dt="2020-03-15T05:11:51.613" v="409" actId="1035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12:13.258" v="466" actId="1036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mod">
        <pc:chgData name="Samson Christopher" userId="6a13b5f1e64a53ae" providerId="LiveId" clId="{D9D14EDE-D43D-44E9-8F65-28B8C48ADBA1}" dt="2020-03-15T05:12:30.042" v="516" actId="1035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mod">
        <pc:chgData name="Samson Christopher" userId="6a13b5f1e64a53ae" providerId="LiveId" clId="{D9D14EDE-D43D-44E9-8F65-28B8C48ADBA1}" dt="2020-03-15T05:12:52.189" v="583" actId="1036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13:15.877" v="633" actId="1036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13:48.757" v="690" actId="1035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12C29-42D5-4492-A361-F4D04849E5CB}"/>
              </a:ext>
            </a:extLst>
          </p:cNvPr>
          <p:cNvSpPr/>
          <p:nvPr/>
        </p:nvSpPr>
        <p:spPr>
          <a:xfrm>
            <a:off x="1524000" y="529862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LôûXúRôßm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×Õ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ÚûTûV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¯¡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uÈúW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4C633D-3AEC-494B-917E-BD422C9E6A61}"/>
              </a:ext>
            </a:extLst>
          </p:cNvPr>
          <p:cNvSpPr/>
          <p:nvPr/>
        </p:nvSpPr>
        <p:spPr>
          <a:xfrm>
            <a:off x="0" y="530749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¦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Lôj§ÓÅo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6BBCA-2936-4A83-9A6E-C2AE7A3AE542}"/>
              </a:ext>
            </a:extLst>
          </p:cNvPr>
          <p:cNvSpPr/>
          <p:nvPr/>
        </p:nvSpPr>
        <p:spPr>
          <a:xfrm>
            <a:off x="1643848" y="5280867"/>
            <a:ext cx="89043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_ô§Ls SÓ®p Em _]úU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LZúY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3C016-EA19-4939-B45C-E4225348ACC9}"/>
              </a:ext>
            </a:extLst>
          </p:cNvPr>
          <p:cNvSpPr/>
          <p:nvPr/>
        </p:nvSpPr>
        <p:spPr>
          <a:xfrm>
            <a:off x="1669002" y="5271993"/>
            <a:ext cx="89842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G¬Ùm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¾TeLs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ùRôPokÕ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G¬V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B®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Ft±ÓÅo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410F8A-9BAA-4F15-AECD-7924166A30E2}"/>
              </a:ext>
            </a:extLst>
          </p:cNvPr>
          <p:cNvSpPr/>
          <p:nvPr/>
        </p:nvSpPr>
        <p:spPr>
          <a:xfrm>
            <a:off x="-1" y="5302170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 NêLm G]dLô]kRúU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1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70F65B-EAC6-480B-82B5-9BC584224D01}"/>
              </a:ext>
            </a:extLst>
          </p:cNvPr>
          <p:cNvSpPr/>
          <p:nvPr/>
        </p:nvSpPr>
        <p:spPr>
          <a:xfrm>
            <a:off x="1674920" y="5271991"/>
            <a:ext cx="88421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B¯«u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KVôÕ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de-DE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 AûXLs GÝm×úU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5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3CE1E-ABCB-4127-A141-B5C1816D1B70}"/>
              </a:ext>
            </a:extLst>
          </p:cNvPr>
          <p:cNvSpPr/>
          <p:nvPr/>
        </p:nvSpPr>
        <p:spPr>
          <a:xfrm>
            <a:off x="1484050" y="5263114"/>
            <a:ext cx="9223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ToYRm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ALÛm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e¡PôúR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0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65492-9AA8-4445-8031-8E4B6E0E4C22}"/>
              </a:ext>
            </a:extLst>
          </p:cNvPr>
          <p:cNvSpPr/>
          <p:nvPr/>
        </p:nvSpPr>
        <p:spPr>
          <a:xfrm>
            <a:off x="1919056" y="5280870"/>
            <a:ext cx="83538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 A§NVm At×ReLs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Sôàm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Li¥PúY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9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95444-C4C2-4252-AEDD-F2DBD0D833F5}"/>
              </a:ext>
            </a:extLst>
          </p:cNvPr>
          <p:cNvSpPr/>
          <p:nvPr/>
        </p:nvSpPr>
        <p:spPr>
          <a:xfrm>
            <a:off x="1017973" y="5271988"/>
            <a:ext cx="101560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U¡ûU«u NôVp A¦kÕ Sôàm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U]§p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UßìTUô¡ÓúYu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772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689FF2-E0EE-45EE-BD8D-523450A6ABC1}"/>
              </a:ext>
            </a:extLst>
          </p:cNvPr>
          <p:cNvSpPr/>
          <p:nvPr/>
        </p:nvSpPr>
        <p:spPr>
          <a:xfrm>
            <a:off x="0" y="526229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NûT«u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SÓ®p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endParaRPr lang="es-E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NkRRm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7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60604-78A5-4211-BBCE-3F5991692064}"/>
              </a:ext>
            </a:extLst>
          </p:cNvPr>
          <p:cNvSpPr/>
          <p:nvPr/>
        </p:nvSpPr>
        <p:spPr>
          <a:xfrm>
            <a:off x="0" y="528086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Uôo©p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Nônk§ÓúYu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ußUôn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6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7FADE-DE6A-4A16-83FB-5190F9C53BD1}"/>
              </a:ext>
            </a:extLst>
          </p:cNvPr>
          <p:cNvSpPr/>
          <p:nvPr/>
        </p:nvSpPr>
        <p:spPr>
          <a:xfrm>
            <a:off x="1524000" y="5280869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L²UWUôn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ùN¯j§PúY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5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173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55</cp:revision>
  <dcterms:created xsi:type="dcterms:W3CDTF">2019-11-02T16:27:41Z</dcterms:created>
  <dcterms:modified xsi:type="dcterms:W3CDTF">2020-03-15T05:13:50Z</dcterms:modified>
</cp:coreProperties>
</file>