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1T17:46:45.630" v="673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">
        <pc:chgData name="Samson Christopher" userId="6a13b5f1e64a53ae" providerId="LiveId" clId="{AEA19ED2-893D-4E74-85AF-6144EECA579F}" dt="2020-01-11T17:38:25.345" v="368" actId="1036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">
        <pc:chgData name="Samson Christopher" userId="6a13b5f1e64a53ae" providerId="LiveId" clId="{AEA19ED2-893D-4E74-85AF-6144EECA579F}" dt="2020-01-11T17:37:50.857" v="341" actId="1036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">
        <pc:chgData name="Samson Christopher" userId="6a13b5f1e64a53ae" providerId="LiveId" clId="{AEA19ED2-893D-4E74-85AF-6144EECA579F}" dt="2020-01-11T17:36:14.501" v="316" actId="1036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6:14.501" v="316" actId="103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">
        <pc:chgData name="Samson Christopher" userId="6a13b5f1e64a53ae" providerId="LiveId" clId="{AEA19ED2-893D-4E74-85AF-6144EECA579F}" dt="2020-01-11T17:35:03.126" v="293" actId="1035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">
        <pc:chgData name="Samson Christopher" userId="6a13b5f1e64a53ae" providerId="LiveId" clId="{AEA19ED2-893D-4E74-85AF-6144EECA579F}" dt="2020-01-11T17:35:15.232" v="299" actId="1035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delSp modSp add">
        <pc:chgData name="Samson Christopher" userId="6a13b5f1e64a53ae" providerId="LiveId" clId="{AEA19ED2-893D-4E74-85AF-6144EECA579F}" dt="2020-01-11T17:40:59.212" v="421" actId="1035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">
        <pc:chgData name="Samson Christopher" userId="6a13b5f1e64a53ae" providerId="LiveId" clId="{AEA19ED2-893D-4E74-85AF-6144EECA579F}" dt="2020-01-11T17:43:43.556" v="443" actId="1035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">
        <pc:chgData name="Samson Christopher" userId="6a13b5f1e64a53ae" providerId="LiveId" clId="{AEA19ED2-893D-4E74-85AF-6144EECA579F}" dt="2020-01-11T17:44:10.957" v="509" actId="1035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">
        <pc:chgData name="Samson Christopher" userId="6a13b5f1e64a53ae" providerId="LiveId" clId="{AEA19ED2-893D-4E74-85AF-6144EECA579F}" dt="2020-01-11T17:45:03.906" v="579" actId="1035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">
        <pc:chgData name="Samson Christopher" userId="6a13b5f1e64a53ae" providerId="LiveId" clId="{AEA19ED2-893D-4E74-85AF-6144EECA579F}" dt="2020-01-11T17:45:52.899" v="603" actId="1035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">
        <pc:chgData name="Samson Christopher" userId="6a13b5f1e64a53ae" providerId="LiveId" clId="{AEA19ED2-893D-4E74-85AF-6144EECA579F}" dt="2020-01-11T17:46:45.630" v="673" actId="1035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EF61AE4A-A4B9-48B0-A611-77C843B6F07E}"/>
    <pc:docChg chg="custSel addSld modSld">
      <pc:chgData name="Samson Christopher" userId="6a13b5f1e64a53ae" providerId="LiveId" clId="{EF61AE4A-A4B9-48B0-A611-77C843B6F07E}" dt="2020-01-19T01:06:54.667" v="105" actId="1036"/>
      <pc:docMkLst>
        <pc:docMk/>
      </pc:docMkLst>
      <pc:sldChg chg="modSp">
        <pc:chgData name="Samson Christopher" userId="6a13b5f1e64a53ae" providerId="LiveId" clId="{EF61AE4A-A4B9-48B0-A611-77C843B6F07E}" dt="2020-01-19T00:58:34.774" v="10" actId="1036"/>
        <pc:sldMkLst>
          <pc:docMk/>
          <pc:sldMk cId="492035010" sldId="269"/>
        </pc:sldMkLst>
        <pc:spChg chg="mod">
          <ac:chgData name="Samson Christopher" userId="6a13b5f1e64a53ae" providerId="LiveId" clId="{EF61AE4A-A4B9-48B0-A611-77C843B6F07E}" dt="2020-01-19T00:58:34.774" v="10" actId="1036"/>
          <ac:spMkLst>
            <pc:docMk/>
            <pc:sldMk cId="492035010" sldId="269"/>
            <ac:spMk id="3" creationId="{F9B593EE-CAC4-40A0-998F-CAC5679A703B}"/>
          </ac:spMkLst>
        </pc:spChg>
      </pc:sldChg>
      <pc:sldChg chg="modSp">
        <pc:chgData name="Samson Christopher" userId="6a13b5f1e64a53ae" providerId="LiveId" clId="{EF61AE4A-A4B9-48B0-A611-77C843B6F07E}" dt="2020-01-19T00:58:50.414" v="20" actId="1036"/>
        <pc:sldMkLst>
          <pc:docMk/>
          <pc:sldMk cId="3720215522" sldId="270"/>
        </pc:sldMkLst>
        <pc:spChg chg="mod">
          <ac:chgData name="Samson Christopher" userId="6a13b5f1e64a53ae" providerId="LiveId" clId="{EF61AE4A-A4B9-48B0-A611-77C843B6F07E}" dt="2020-01-19T00:58:50.414" v="20" actId="1036"/>
          <ac:spMkLst>
            <pc:docMk/>
            <pc:sldMk cId="3720215522" sldId="270"/>
            <ac:spMk id="2" creationId="{6632A1E7-089E-43B5-86FC-A99DC2444ADC}"/>
          </ac:spMkLst>
        </pc:spChg>
      </pc:sldChg>
      <pc:sldChg chg="addSp delSp modSp add">
        <pc:chgData name="Samson Christopher" userId="6a13b5f1e64a53ae" providerId="LiveId" clId="{EF61AE4A-A4B9-48B0-A611-77C843B6F07E}" dt="2020-01-19T01:06:36.651" v="45" actId="1036"/>
        <pc:sldMkLst>
          <pc:docMk/>
          <pc:sldMk cId="3498104741" sldId="279"/>
        </pc:sldMkLst>
        <pc:spChg chg="del">
          <ac:chgData name="Samson Christopher" userId="6a13b5f1e64a53ae" providerId="LiveId" clId="{EF61AE4A-A4B9-48B0-A611-77C843B6F07E}" dt="2020-01-19T01:05:58.572" v="22" actId="478"/>
          <ac:spMkLst>
            <pc:docMk/>
            <pc:sldMk cId="3498104741" sldId="279"/>
            <ac:spMk id="2" creationId="{F862E6E5-6E0D-44D8-B626-9C7C1C97225D}"/>
          </ac:spMkLst>
        </pc:spChg>
        <pc:spChg chg="add mod">
          <ac:chgData name="Samson Christopher" userId="6a13b5f1e64a53ae" providerId="LiveId" clId="{EF61AE4A-A4B9-48B0-A611-77C843B6F07E}" dt="2020-01-19T01:06:36.651" v="45" actId="1036"/>
          <ac:spMkLst>
            <pc:docMk/>
            <pc:sldMk cId="3498104741" sldId="279"/>
            <ac:spMk id="3" creationId="{3D979584-E25B-4BEC-8362-9E99E0746CBF}"/>
          </ac:spMkLst>
        </pc:spChg>
      </pc:sldChg>
      <pc:sldChg chg="addSp modSp add">
        <pc:chgData name="Samson Christopher" userId="6a13b5f1e64a53ae" providerId="LiveId" clId="{EF61AE4A-A4B9-48B0-A611-77C843B6F07E}" dt="2020-01-19T01:06:54.667" v="105" actId="1036"/>
        <pc:sldMkLst>
          <pc:docMk/>
          <pc:sldMk cId="1814143305" sldId="280"/>
        </pc:sldMkLst>
        <pc:spChg chg="add mod">
          <ac:chgData name="Samson Christopher" userId="6a13b5f1e64a53ae" providerId="LiveId" clId="{EF61AE4A-A4B9-48B0-A611-77C843B6F07E}" dt="2020-01-19T01:06:54.667" v="105" actId="1036"/>
          <ac:spMkLst>
            <pc:docMk/>
            <pc:sldMk cId="1814143305" sldId="280"/>
            <ac:spMk id="2" creationId="{0E153182-C327-4BDA-9533-FF88E94394F7}"/>
          </ac:spMkLst>
        </pc:spChg>
      </pc:sldChg>
    </pc:docChg>
  </pc:docChgLst>
  <pc:docChgLst>
    <pc:chgData name="Samson Christopher" userId="6a13b5f1e64a53ae" providerId="LiveId" clId="{52C05479-3C9F-4061-979D-6BA88E567932}"/>
    <pc:docChg chg="undo custSel addSld delSld modSld">
      <pc:chgData name="Samson Christopher" userId="6a13b5f1e64a53ae" providerId="LiveId" clId="{52C05479-3C9F-4061-979D-6BA88E567932}" dt="2020-01-12T13:24:49.906" v="666" actId="1036"/>
      <pc:docMkLst>
        <pc:docMk/>
      </pc:docMkLst>
      <pc:sldChg chg="del">
        <pc:chgData name="Samson Christopher" userId="6a13b5f1e64a53ae" providerId="LiveId" clId="{52C05479-3C9F-4061-979D-6BA88E567932}" dt="2020-01-11T18:03:24.420" v="38" actId="47"/>
        <pc:sldMkLst>
          <pc:docMk/>
          <pc:sldMk cId="205513173" sldId="267"/>
        </pc:sldMkLst>
      </pc:sldChg>
      <pc:sldChg chg="addSp delSp modSp del">
        <pc:chgData name="Samson Christopher" userId="6a13b5f1e64a53ae" providerId="LiveId" clId="{52C05479-3C9F-4061-979D-6BA88E567932}" dt="2020-01-12T13:22:24.262" v="376" actId="47"/>
        <pc:sldMkLst>
          <pc:docMk/>
          <pc:sldMk cId="817822652" sldId="268"/>
        </pc:sldMkLst>
        <pc:spChg chg="add mod">
          <ac:chgData name="Samson Christopher" userId="6a13b5f1e64a53ae" providerId="LiveId" clId="{52C05479-3C9F-4061-979D-6BA88E567932}" dt="2020-01-11T18:11:32.255" v="68" actId="1036"/>
          <ac:spMkLst>
            <pc:docMk/>
            <pc:sldMk cId="817822652" sldId="268"/>
            <ac:spMk id="2" creationId="{880DEE07-7C61-4E4D-9A9D-8B342BC485E9}"/>
          </ac:spMkLst>
        </pc:spChg>
        <pc:spChg chg="del">
          <ac:chgData name="Samson Christopher" userId="6a13b5f1e64a53ae" providerId="LiveId" clId="{52C05479-3C9F-4061-979D-6BA88E567932}" dt="2020-01-11T18:01:38.215" v="9" actId="478"/>
          <ac:spMkLst>
            <pc:docMk/>
            <pc:sldMk cId="817822652" sldId="268"/>
            <ac:spMk id="3" creationId="{91601B9F-94AB-46BF-972D-CDCA42C4B39C}"/>
          </ac:spMkLst>
        </pc:spChg>
      </pc:sldChg>
      <pc:sldChg chg="addSp delSp modSp add">
        <pc:chgData name="Samson Christopher" userId="6a13b5f1e64a53ae" providerId="LiveId" clId="{52C05479-3C9F-4061-979D-6BA88E567932}" dt="2020-01-12T13:22:21.838" v="375" actId="1036"/>
        <pc:sldMkLst>
          <pc:docMk/>
          <pc:sldMk cId="492035010" sldId="269"/>
        </pc:sldMkLst>
        <pc:spChg chg="del">
          <ac:chgData name="Samson Christopher" userId="6a13b5f1e64a53ae" providerId="LiveId" clId="{52C05479-3C9F-4061-979D-6BA88E567932}" dt="2020-01-12T13:20:25.443" v="324" actId="478"/>
          <ac:spMkLst>
            <pc:docMk/>
            <pc:sldMk cId="492035010" sldId="269"/>
            <ac:spMk id="2" creationId="{880DEE07-7C61-4E4D-9A9D-8B342BC485E9}"/>
          </ac:spMkLst>
        </pc:spChg>
        <pc:spChg chg="add mod">
          <ac:chgData name="Samson Christopher" userId="6a13b5f1e64a53ae" providerId="LiveId" clId="{52C05479-3C9F-4061-979D-6BA88E567932}" dt="2020-01-12T13:22:21.838" v="375" actId="1036"/>
          <ac:spMkLst>
            <pc:docMk/>
            <pc:sldMk cId="492035010" sldId="269"/>
            <ac:spMk id="3" creationId="{F9B593EE-CAC4-40A0-998F-CAC5679A703B}"/>
          </ac:spMkLst>
        </pc:spChg>
      </pc:sldChg>
      <pc:sldChg chg="addSp modSp add del">
        <pc:chgData name="Samson Christopher" userId="6a13b5f1e64a53ae" providerId="LiveId" clId="{52C05479-3C9F-4061-979D-6BA88E567932}" dt="2020-01-12T13:20:19.140" v="315" actId="47"/>
        <pc:sldMkLst>
          <pc:docMk/>
          <pc:sldMk cId="1552641960" sldId="269"/>
        </pc:sldMkLst>
        <pc:spChg chg="add mod">
          <ac:chgData name="Samson Christopher" userId="6a13b5f1e64a53ae" providerId="LiveId" clId="{52C05479-3C9F-4061-979D-6BA88E567932}" dt="2020-01-11T18:11:54.041" v="124" actId="1036"/>
          <ac:spMkLst>
            <pc:docMk/>
            <pc:sldMk cId="1552641960" sldId="269"/>
            <ac:spMk id="2" creationId="{6AB63D8A-4842-45B5-ABB8-E775AD69E6ED}"/>
          </ac:spMkLst>
        </pc:spChg>
      </pc:sldChg>
      <pc:sldChg chg="del">
        <pc:chgData name="Samson Christopher" userId="6a13b5f1e64a53ae" providerId="LiveId" clId="{52C05479-3C9F-4061-979D-6BA88E567932}" dt="2020-01-11T18:01:29.181" v="0" actId="47"/>
        <pc:sldMkLst>
          <pc:docMk/>
          <pc:sldMk cId="3759143610" sldId="269"/>
        </pc:sldMkLst>
      </pc:sldChg>
      <pc:sldChg chg="addSp modSp add del">
        <pc:chgData name="Samson Christopher" userId="6a13b5f1e64a53ae" providerId="LiveId" clId="{52C05479-3C9F-4061-979D-6BA88E567932}" dt="2020-01-12T13:20:19.322" v="316" actId="47"/>
        <pc:sldMkLst>
          <pc:docMk/>
          <pc:sldMk cId="749590631" sldId="270"/>
        </pc:sldMkLst>
        <pc:spChg chg="add mod">
          <ac:chgData name="Samson Christopher" userId="6a13b5f1e64a53ae" providerId="LiveId" clId="{52C05479-3C9F-4061-979D-6BA88E567932}" dt="2020-01-11T18:12:23.814" v="154" actId="1036"/>
          <ac:spMkLst>
            <pc:docMk/>
            <pc:sldMk cId="749590631" sldId="270"/>
            <ac:spMk id="2" creationId="{EB3AFCBF-B4A8-4B1D-BCD5-0433DF0E2B95}"/>
          </ac:spMkLst>
        </pc:spChg>
      </pc:sldChg>
      <pc:sldChg chg="del">
        <pc:chgData name="Samson Christopher" userId="6a13b5f1e64a53ae" providerId="LiveId" clId="{52C05479-3C9F-4061-979D-6BA88E567932}" dt="2020-01-11T18:01:29.399" v="1" actId="47"/>
        <pc:sldMkLst>
          <pc:docMk/>
          <pc:sldMk cId="1803567911" sldId="270"/>
        </pc:sldMkLst>
      </pc:sldChg>
      <pc:sldChg chg="addSp modSp add">
        <pc:chgData name="Samson Christopher" userId="6a13b5f1e64a53ae" providerId="LiveId" clId="{52C05479-3C9F-4061-979D-6BA88E567932}" dt="2020-01-12T13:22:43.778" v="391" actId="1036"/>
        <pc:sldMkLst>
          <pc:docMk/>
          <pc:sldMk cId="3720215522" sldId="270"/>
        </pc:sldMkLst>
        <pc:spChg chg="add mod">
          <ac:chgData name="Samson Christopher" userId="6a13b5f1e64a53ae" providerId="LiveId" clId="{52C05479-3C9F-4061-979D-6BA88E567932}" dt="2020-01-12T13:22:43.778" v="391" actId="1036"/>
          <ac:spMkLst>
            <pc:docMk/>
            <pc:sldMk cId="3720215522" sldId="270"/>
            <ac:spMk id="2" creationId="{6632A1E7-089E-43B5-86FC-A99DC2444ADC}"/>
          </ac:spMkLst>
        </pc:spChg>
      </pc:sldChg>
      <pc:sldChg chg="del">
        <pc:chgData name="Samson Christopher" userId="6a13b5f1e64a53ae" providerId="LiveId" clId="{52C05479-3C9F-4061-979D-6BA88E567932}" dt="2020-01-11T18:01:29.571" v="2" actId="47"/>
        <pc:sldMkLst>
          <pc:docMk/>
          <pc:sldMk cId="331967788" sldId="271"/>
        </pc:sldMkLst>
      </pc:sldChg>
      <pc:sldChg chg="addSp modSp add del">
        <pc:chgData name="Samson Christopher" userId="6a13b5f1e64a53ae" providerId="LiveId" clId="{52C05479-3C9F-4061-979D-6BA88E567932}" dt="2020-01-12T13:20:19.494" v="317" actId="47"/>
        <pc:sldMkLst>
          <pc:docMk/>
          <pc:sldMk cId="2838076348" sldId="271"/>
        </pc:sldMkLst>
        <pc:spChg chg="add mod">
          <ac:chgData name="Samson Christopher" userId="6a13b5f1e64a53ae" providerId="LiveId" clId="{52C05479-3C9F-4061-979D-6BA88E567932}" dt="2020-01-11T18:12:39.720" v="175" actId="1035"/>
          <ac:spMkLst>
            <pc:docMk/>
            <pc:sldMk cId="2838076348" sldId="271"/>
            <ac:spMk id="2" creationId="{015B0A17-7BE5-4C44-A1F7-189620687B3B}"/>
          </ac:spMkLst>
        </pc:spChg>
      </pc:sldChg>
      <pc:sldChg chg="addSp modSp add">
        <pc:chgData name="Samson Christopher" userId="6a13b5f1e64a53ae" providerId="LiveId" clId="{52C05479-3C9F-4061-979D-6BA88E567932}" dt="2020-01-12T13:22:55.026" v="408" actId="1036"/>
        <pc:sldMkLst>
          <pc:docMk/>
          <pc:sldMk cId="4016392477" sldId="271"/>
        </pc:sldMkLst>
        <pc:spChg chg="add mod">
          <ac:chgData name="Samson Christopher" userId="6a13b5f1e64a53ae" providerId="LiveId" clId="{52C05479-3C9F-4061-979D-6BA88E567932}" dt="2020-01-12T13:22:55.026" v="408" actId="1036"/>
          <ac:spMkLst>
            <pc:docMk/>
            <pc:sldMk cId="4016392477" sldId="271"/>
            <ac:spMk id="2" creationId="{6A13AB76-3004-416B-AE8F-655AAD760C98}"/>
          </ac:spMkLst>
        </pc:spChg>
      </pc:sldChg>
      <pc:sldChg chg="del">
        <pc:chgData name="Samson Christopher" userId="6a13b5f1e64a53ae" providerId="LiveId" clId="{52C05479-3C9F-4061-979D-6BA88E567932}" dt="2020-01-11T18:01:29.743" v="3" actId="47"/>
        <pc:sldMkLst>
          <pc:docMk/>
          <pc:sldMk cId="1137408781" sldId="272"/>
        </pc:sldMkLst>
      </pc:sldChg>
      <pc:sldChg chg="addSp modSp add del">
        <pc:chgData name="Samson Christopher" userId="6a13b5f1e64a53ae" providerId="LiveId" clId="{52C05479-3C9F-4061-979D-6BA88E567932}" dt="2020-01-12T13:20:19.651" v="318" actId="47"/>
        <pc:sldMkLst>
          <pc:docMk/>
          <pc:sldMk cId="3407052373" sldId="272"/>
        </pc:sldMkLst>
        <pc:spChg chg="add mod">
          <ac:chgData name="Samson Christopher" userId="6a13b5f1e64a53ae" providerId="LiveId" clId="{52C05479-3C9F-4061-979D-6BA88E567932}" dt="2020-01-11T18:13:02.846" v="191" actId="1036"/>
          <ac:spMkLst>
            <pc:docMk/>
            <pc:sldMk cId="3407052373" sldId="272"/>
            <ac:spMk id="2" creationId="{09E1844E-3A45-4186-A607-96291440901E}"/>
          </ac:spMkLst>
        </pc:spChg>
      </pc:sldChg>
      <pc:sldChg chg="addSp modSp add">
        <pc:chgData name="Samson Christopher" userId="6a13b5f1e64a53ae" providerId="LiveId" clId="{52C05479-3C9F-4061-979D-6BA88E567932}" dt="2020-01-12T13:23:16.641" v="428" actId="1035"/>
        <pc:sldMkLst>
          <pc:docMk/>
          <pc:sldMk cId="3915998250" sldId="272"/>
        </pc:sldMkLst>
        <pc:spChg chg="add mod">
          <ac:chgData name="Samson Christopher" userId="6a13b5f1e64a53ae" providerId="LiveId" clId="{52C05479-3C9F-4061-979D-6BA88E567932}" dt="2020-01-12T13:23:16.641" v="428" actId="1035"/>
          <ac:spMkLst>
            <pc:docMk/>
            <pc:sldMk cId="3915998250" sldId="272"/>
            <ac:spMk id="2" creationId="{580F4BE7-1248-439D-A1FA-A4A6E25F27CF}"/>
          </ac:spMkLst>
        </pc:spChg>
      </pc:sldChg>
      <pc:sldChg chg="addSp modSp add del">
        <pc:chgData name="Samson Christopher" userId="6a13b5f1e64a53ae" providerId="LiveId" clId="{52C05479-3C9F-4061-979D-6BA88E567932}" dt="2020-01-12T13:20:19.816" v="319" actId="47"/>
        <pc:sldMkLst>
          <pc:docMk/>
          <pc:sldMk cId="1053329331" sldId="273"/>
        </pc:sldMkLst>
        <pc:spChg chg="add mod">
          <ac:chgData name="Samson Christopher" userId="6a13b5f1e64a53ae" providerId="LiveId" clId="{52C05479-3C9F-4061-979D-6BA88E567932}" dt="2020-01-11T18:13:26.588" v="211" actId="1036"/>
          <ac:spMkLst>
            <pc:docMk/>
            <pc:sldMk cId="1053329331" sldId="273"/>
            <ac:spMk id="2" creationId="{216A6AAA-C43B-48EA-ADC0-561787E52631}"/>
          </ac:spMkLst>
        </pc:spChg>
      </pc:sldChg>
      <pc:sldChg chg="addSp modSp add">
        <pc:chgData name="Samson Christopher" userId="6a13b5f1e64a53ae" providerId="LiveId" clId="{52C05479-3C9F-4061-979D-6BA88E567932}" dt="2020-01-12T13:23:24.978" v="434" actId="1036"/>
        <pc:sldMkLst>
          <pc:docMk/>
          <pc:sldMk cId="3275971962" sldId="273"/>
        </pc:sldMkLst>
        <pc:spChg chg="add mod">
          <ac:chgData name="Samson Christopher" userId="6a13b5f1e64a53ae" providerId="LiveId" clId="{52C05479-3C9F-4061-979D-6BA88E567932}" dt="2020-01-12T13:23:24.978" v="434" actId="1036"/>
          <ac:spMkLst>
            <pc:docMk/>
            <pc:sldMk cId="3275971962" sldId="273"/>
            <ac:spMk id="2" creationId="{72E8674C-79BD-470B-A0FA-CCE62E391723}"/>
          </ac:spMkLst>
        </pc:spChg>
      </pc:sldChg>
      <pc:sldChg chg="del">
        <pc:chgData name="Samson Christopher" userId="6a13b5f1e64a53ae" providerId="LiveId" clId="{52C05479-3C9F-4061-979D-6BA88E567932}" dt="2020-01-11T18:01:29.930" v="4" actId="47"/>
        <pc:sldMkLst>
          <pc:docMk/>
          <pc:sldMk cId="3762640958" sldId="273"/>
        </pc:sldMkLst>
      </pc:sldChg>
      <pc:sldChg chg="addSp modSp add">
        <pc:chgData name="Samson Christopher" userId="6a13b5f1e64a53ae" providerId="LiveId" clId="{52C05479-3C9F-4061-979D-6BA88E567932}" dt="2020-01-12T13:23:38.390" v="445" actId="1036"/>
        <pc:sldMkLst>
          <pc:docMk/>
          <pc:sldMk cId="3143836928" sldId="274"/>
        </pc:sldMkLst>
        <pc:spChg chg="add mod">
          <ac:chgData name="Samson Christopher" userId="6a13b5f1e64a53ae" providerId="LiveId" clId="{52C05479-3C9F-4061-979D-6BA88E567932}" dt="2020-01-12T13:23:38.390" v="445" actId="1036"/>
          <ac:spMkLst>
            <pc:docMk/>
            <pc:sldMk cId="3143836928" sldId="274"/>
            <ac:spMk id="2" creationId="{E0A701CF-C1DD-4C06-A580-AD4835739A54}"/>
          </ac:spMkLst>
        </pc:spChg>
      </pc:sldChg>
      <pc:sldChg chg="del">
        <pc:chgData name="Samson Christopher" userId="6a13b5f1e64a53ae" providerId="LiveId" clId="{52C05479-3C9F-4061-979D-6BA88E567932}" dt="2020-01-11T18:01:30.118" v="5" actId="47"/>
        <pc:sldMkLst>
          <pc:docMk/>
          <pc:sldMk cId="3231910920" sldId="274"/>
        </pc:sldMkLst>
      </pc:sldChg>
      <pc:sldChg chg="addSp modSp add del">
        <pc:chgData name="Samson Christopher" userId="6a13b5f1e64a53ae" providerId="LiveId" clId="{52C05479-3C9F-4061-979D-6BA88E567932}" dt="2020-01-12T13:20:20.056" v="320" actId="47"/>
        <pc:sldMkLst>
          <pc:docMk/>
          <pc:sldMk cId="3308484571" sldId="274"/>
        </pc:sldMkLst>
        <pc:spChg chg="add mod">
          <ac:chgData name="Samson Christopher" userId="6a13b5f1e64a53ae" providerId="LiveId" clId="{52C05479-3C9F-4061-979D-6BA88E567932}" dt="2020-01-11T18:13:43.691" v="228" actId="1036"/>
          <ac:spMkLst>
            <pc:docMk/>
            <pc:sldMk cId="3308484571" sldId="274"/>
            <ac:spMk id="2" creationId="{92B70C02-F21C-461C-AF32-9425D30FBC89}"/>
          </ac:spMkLst>
        </pc:spChg>
        <pc:spChg chg="mod">
          <ac:chgData name="Samson Christopher" userId="6a13b5f1e64a53ae" providerId="LiveId" clId="{52C05479-3C9F-4061-979D-6BA88E567932}" dt="2020-01-11T18:13:35.719" v="215" actId="1076"/>
          <ac:spMkLst>
            <pc:docMk/>
            <pc:sldMk cId="3308484571" sldId="274"/>
            <ac:spMk id="4" creationId="{AC78BB52-A2A6-4D5E-A8F1-6BF490960139}"/>
          </ac:spMkLst>
        </pc:spChg>
      </pc:sldChg>
      <pc:sldChg chg="del">
        <pc:chgData name="Samson Christopher" userId="6a13b5f1e64a53ae" providerId="LiveId" clId="{52C05479-3C9F-4061-979D-6BA88E567932}" dt="2020-01-11T18:01:30.305" v="6" actId="47"/>
        <pc:sldMkLst>
          <pc:docMk/>
          <pc:sldMk cId="225120764" sldId="275"/>
        </pc:sldMkLst>
      </pc:sldChg>
      <pc:sldChg chg="addSp modSp add">
        <pc:chgData name="Samson Christopher" userId="6a13b5f1e64a53ae" providerId="LiveId" clId="{52C05479-3C9F-4061-979D-6BA88E567932}" dt="2020-01-12T13:23:51.684" v="467" actId="1036"/>
        <pc:sldMkLst>
          <pc:docMk/>
          <pc:sldMk cId="516674627" sldId="275"/>
        </pc:sldMkLst>
        <pc:spChg chg="add mod">
          <ac:chgData name="Samson Christopher" userId="6a13b5f1e64a53ae" providerId="LiveId" clId="{52C05479-3C9F-4061-979D-6BA88E567932}" dt="2020-01-12T13:23:51.684" v="467" actId="1036"/>
          <ac:spMkLst>
            <pc:docMk/>
            <pc:sldMk cId="516674627" sldId="275"/>
            <ac:spMk id="2" creationId="{D45A02BB-E6A7-4380-81B8-43FE512B94CA}"/>
          </ac:spMkLst>
        </pc:spChg>
      </pc:sldChg>
      <pc:sldChg chg="addSp modSp add del">
        <pc:chgData name="Samson Christopher" userId="6a13b5f1e64a53ae" providerId="LiveId" clId="{52C05479-3C9F-4061-979D-6BA88E567932}" dt="2020-01-12T13:20:20.230" v="321" actId="47"/>
        <pc:sldMkLst>
          <pc:docMk/>
          <pc:sldMk cId="1185934396" sldId="275"/>
        </pc:sldMkLst>
        <pc:spChg chg="add mod">
          <ac:chgData name="Samson Christopher" userId="6a13b5f1e64a53ae" providerId="LiveId" clId="{52C05479-3C9F-4061-979D-6BA88E567932}" dt="2020-01-11T18:14:16.918" v="296" actId="1035"/>
          <ac:spMkLst>
            <pc:docMk/>
            <pc:sldMk cId="1185934396" sldId="275"/>
            <ac:spMk id="2" creationId="{AD830B83-B0EB-42FC-86B5-8B30E9BA0459}"/>
          </ac:spMkLst>
        </pc:spChg>
      </pc:sldChg>
      <pc:sldChg chg="addSp modSp add del">
        <pc:chgData name="Samson Christopher" userId="6a13b5f1e64a53ae" providerId="LiveId" clId="{52C05479-3C9F-4061-979D-6BA88E567932}" dt="2020-01-12T13:20:20.527" v="322" actId="47"/>
        <pc:sldMkLst>
          <pc:docMk/>
          <pc:sldMk cId="1471441436" sldId="276"/>
        </pc:sldMkLst>
        <pc:spChg chg="add mod">
          <ac:chgData name="Samson Christopher" userId="6a13b5f1e64a53ae" providerId="LiveId" clId="{52C05479-3C9F-4061-979D-6BA88E567932}" dt="2020-01-11T18:14:30.945" v="314" actId="1036"/>
          <ac:spMkLst>
            <pc:docMk/>
            <pc:sldMk cId="1471441436" sldId="276"/>
            <ac:spMk id="2" creationId="{EBC34127-74F9-485B-BBEB-B43743AA90FD}"/>
          </ac:spMkLst>
        </pc:spChg>
      </pc:sldChg>
      <pc:sldChg chg="addSp modSp add">
        <pc:chgData name="Samson Christopher" userId="6a13b5f1e64a53ae" providerId="LiveId" clId="{52C05479-3C9F-4061-979D-6BA88E567932}" dt="2020-01-12T13:24:10.038" v="539" actId="1036"/>
        <pc:sldMkLst>
          <pc:docMk/>
          <pc:sldMk cId="2456064224" sldId="276"/>
        </pc:sldMkLst>
        <pc:spChg chg="add mod">
          <ac:chgData name="Samson Christopher" userId="6a13b5f1e64a53ae" providerId="LiveId" clId="{52C05479-3C9F-4061-979D-6BA88E567932}" dt="2020-01-12T13:24:10.038" v="539" actId="1036"/>
          <ac:spMkLst>
            <pc:docMk/>
            <pc:sldMk cId="2456064224" sldId="276"/>
            <ac:spMk id="2" creationId="{B24F29F8-0E09-4796-A72D-F63233EC0484}"/>
          </ac:spMkLst>
        </pc:spChg>
      </pc:sldChg>
      <pc:sldChg chg="del">
        <pc:chgData name="Samson Christopher" userId="6a13b5f1e64a53ae" providerId="LiveId" clId="{52C05479-3C9F-4061-979D-6BA88E567932}" dt="2020-01-11T18:01:30.524" v="7" actId="47"/>
        <pc:sldMkLst>
          <pc:docMk/>
          <pc:sldMk cId="3690899013" sldId="276"/>
        </pc:sldMkLst>
      </pc:sldChg>
      <pc:sldChg chg="del">
        <pc:chgData name="Samson Christopher" userId="6a13b5f1e64a53ae" providerId="LiveId" clId="{52C05479-3C9F-4061-979D-6BA88E567932}" dt="2020-01-11T18:01:31.040" v="8" actId="47"/>
        <pc:sldMkLst>
          <pc:docMk/>
          <pc:sldMk cId="869579498" sldId="277"/>
        </pc:sldMkLst>
      </pc:sldChg>
      <pc:sldChg chg="add del">
        <pc:chgData name="Samson Christopher" userId="6a13b5f1e64a53ae" providerId="LiveId" clId="{52C05479-3C9F-4061-979D-6BA88E567932}" dt="2020-01-11T18:03:06.708" v="32" actId="47"/>
        <pc:sldMkLst>
          <pc:docMk/>
          <pc:sldMk cId="982887220" sldId="277"/>
        </pc:sldMkLst>
      </pc:sldChg>
      <pc:sldChg chg="addSp modSp add">
        <pc:chgData name="Samson Christopher" userId="6a13b5f1e64a53ae" providerId="LiveId" clId="{52C05479-3C9F-4061-979D-6BA88E567932}" dt="2020-01-12T13:24:22.837" v="595" actId="1036"/>
        <pc:sldMkLst>
          <pc:docMk/>
          <pc:sldMk cId="1829205099" sldId="277"/>
        </pc:sldMkLst>
        <pc:spChg chg="add mod">
          <ac:chgData name="Samson Christopher" userId="6a13b5f1e64a53ae" providerId="LiveId" clId="{52C05479-3C9F-4061-979D-6BA88E567932}" dt="2020-01-12T13:24:22.837" v="595" actId="1036"/>
          <ac:spMkLst>
            <pc:docMk/>
            <pc:sldMk cId="1829205099" sldId="277"/>
            <ac:spMk id="2" creationId="{44D81E12-9210-49FE-8095-03920CD0E73F}"/>
          </ac:spMkLst>
        </pc:spChg>
      </pc:sldChg>
      <pc:sldChg chg="add del">
        <pc:chgData name="Samson Christopher" userId="6a13b5f1e64a53ae" providerId="LiveId" clId="{52C05479-3C9F-4061-979D-6BA88E567932}" dt="2020-01-11T18:03:07.036" v="33" actId="47"/>
        <pc:sldMkLst>
          <pc:docMk/>
          <pc:sldMk cId="2606789999" sldId="278"/>
        </pc:sldMkLst>
      </pc:sldChg>
      <pc:sldChg chg="addSp modSp add">
        <pc:chgData name="Samson Christopher" userId="6a13b5f1e64a53ae" providerId="LiveId" clId="{52C05479-3C9F-4061-979D-6BA88E567932}" dt="2020-01-12T13:24:49.906" v="666" actId="1036"/>
        <pc:sldMkLst>
          <pc:docMk/>
          <pc:sldMk cId="3251121959" sldId="278"/>
        </pc:sldMkLst>
        <pc:spChg chg="add mod">
          <ac:chgData name="Samson Christopher" userId="6a13b5f1e64a53ae" providerId="LiveId" clId="{52C05479-3C9F-4061-979D-6BA88E567932}" dt="2020-01-12T13:24:49.906" v="666" actId="1036"/>
          <ac:spMkLst>
            <pc:docMk/>
            <pc:sldMk cId="3251121959" sldId="278"/>
            <ac:spMk id="2" creationId="{F862E6E5-6E0D-44D8-B626-9C7C1C97225D}"/>
          </ac:spMkLst>
        </pc:spChg>
      </pc:sldChg>
      <pc:sldChg chg="add del">
        <pc:chgData name="Samson Christopher" userId="6a13b5f1e64a53ae" providerId="LiveId" clId="{52C05479-3C9F-4061-979D-6BA88E567932}" dt="2020-01-12T13:21:43.793" v="348" actId="47"/>
        <pc:sldMkLst>
          <pc:docMk/>
          <pc:sldMk cId="378803277" sldId="279"/>
        </pc:sldMkLst>
      </pc:sldChg>
      <pc:sldChg chg="add del">
        <pc:chgData name="Samson Christopher" userId="6a13b5f1e64a53ae" providerId="LiveId" clId="{52C05479-3C9F-4061-979D-6BA88E567932}" dt="2020-01-11T18:03:07.474" v="34" actId="47"/>
        <pc:sldMkLst>
          <pc:docMk/>
          <pc:sldMk cId="1173627586" sldId="279"/>
        </pc:sldMkLst>
      </pc:sldChg>
      <pc:sldChg chg="add del">
        <pc:chgData name="Samson Christopher" userId="6a13b5f1e64a53ae" providerId="LiveId" clId="{52C05479-3C9F-4061-979D-6BA88E567932}" dt="2020-01-12T13:21:44.289" v="349" actId="47"/>
        <pc:sldMkLst>
          <pc:docMk/>
          <pc:sldMk cId="2399216710" sldId="280"/>
        </pc:sldMkLst>
      </pc:sldChg>
      <pc:sldChg chg="add del">
        <pc:chgData name="Samson Christopher" userId="6a13b5f1e64a53ae" providerId="LiveId" clId="{52C05479-3C9F-4061-979D-6BA88E567932}" dt="2020-01-11T18:03:07.880" v="35" actId="47"/>
        <pc:sldMkLst>
          <pc:docMk/>
          <pc:sldMk cId="3403834261" sldId="280"/>
        </pc:sldMkLst>
      </pc:sldChg>
      <pc:sldChg chg="add del">
        <pc:chgData name="Samson Christopher" userId="6a13b5f1e64a53ae" providerId="LiveId" clId="{52C05479-3C9F-4061-979D-6BA88E567932}" dt="2020-01-11T18:03:08.488" v="36" actId="47"/>
        <pc:sldMkLst>
          <pc:docMk/>
          <pc:sldMk cId="3384084949" sldId="281"/>
        </pc:sldMkLst>
      </pc:sldChg>
      <pc:sldChg chg="add del">
        <pc:chgData name="Samson Christopher" userId="6a13b5f1e64a53ae" providerId="LiveId" clId="{52C05479-3C9F-4061-979D-6BA88E567932}" dt="2020-01-12T13:21:44.727" v="350" actId="47"/>
        <pc:sldMkLst>
          <pc:docMk/>
          <pc:sldMk cId="3671554505" sldId="281"/>
        </pc:sldMkLst>
      </pc:sldChg>
      <pc:sldChg chg="add del">
        <pc:chgData name="Samson Christopher" userId="6a13b5f1e64a53ae" providerId="LiveId" clId="{52C05479-3C9F-4061-979D-6BA88E567932}" dt="2020-01-12T13:21:45.399" v="351" actId="47"/>
        <pc:sldMkLst>
          <pc:docMk/>
          <pc:sldMk cId="2446177496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19-01-2020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78BB52-A2A6-4D5E-A8F1-6BF490960139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B593EE-CAC4-40A0-998F-CAC5679A703B}"/>
              </a:ext>
            </a:extLst>
          </p:cNvPr>
          <p:cNvSpPr/>
          <p:nvPr/>
        </p:nvSpPr>
        <p:spPr>
          <a:xfrm>
            <a:off x="0" y="5717564"/>
            <a:ext cx="12192000" cy="729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சந்தோஷமாயிருங்க எப்பொழுதும்</a:t>
            </a:r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ta-IN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சந்தோஷமாயிருங்க</a:t>
            </a: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3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78BB52-A2A6-4D5E-A8F1-6BF490960139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62E6E5-6E0D-44D8-B626-9C7C1C97225D}"/>
              </a:ext>
            </a:extLst>
          </p:cNvPr>
          <p:cNvSpPr/>
          <p:nvPr/>
        </p:nvSpPr>
        <p:spPr>
          <a:xfrm>
            <a:off x="312198" y="5351892"/>
            <a:ext cx="11567603" cy="144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நம்மை அழைத்த தேவன்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கைவிட மாட்டார் சந்தோஷமாயிருங்க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2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78BB52-A2A6-4D5E-A8F1-6BF490960139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79584-E25B-4BEC-8362-9E99E0746CBF}"/>
              </a:ext>
            </a:extLst>
          </p:cNvPr>
          <p:cNvSpPr/>
          <p:nvPr/>
        </p:nvSpPr>
        <p:spPr>
          <a:xfrm>
            <a:off x="3048000" y="5351889"/>
            <a:ext cx="6096000" cy="144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தோல்விகள் வந்தாலும்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நஷ்டங்கள் வந்தாலும்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0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78BB52-A2A6-4D5E-A8F1-6BF490960139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153182-C327-4BDA-9533-FF88E94394F7}"/>
              </a:ext>
            </a:extLst>
          </p:cNvPr>
          <p:cNvSpPr/>
          <p:nvPr/>
        </p:nvSpPr>
        <p:spPr>
          <a:xfrm>
            <a:off x="-1" y="5360769"/>
            <a:ext cx="12191999" cy="144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நமக்கு ஜெயம் கொடுக்கும் தேவன்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நம்மோடிருப்பதால், சந்தோஷமாயிருங்க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4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78BB52-A2A6-4D5E-A8F1-6BF490960139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32A1E7-089E-43B5-86FC-A99DC2444ADC}"/>
              </a:ext>
            </a:extLst>
          </p:cNvPr>
          <p:cNvSpPr/>
          <p:nvPr/>
        </p:nvSpPr>
        <p:spPr>
          <a:xfrm>
            <a:off x="824554" y="5351290"/>
            <a:ext cx="10542891" cy="144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உயர்வானாலும் தாழ்வானாலும்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சர்வ வல்ல தேவன் நம்மோடிருக்கிறார் (2)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21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78BB52-A2A6-4D5E-A8F1-6BF490960139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13AB76-3004-416B-AE8F-655AAD760C98}"/>
              </a:ext>
            </a:extLst>
          </p:cNvPr>
          <p:cNvSpPr/>
          <p:nvPr/>
        </p:nvSpPr>
        <p:spPr>
          <a:xfrm>
            <a:off x="1812524" y="5351887"/>
            <a:ext cx="8566951" cy="144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 நெருக்கத்தின் நேரத்திலும் கண்ணீரின் பாதையிலும்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9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78BB52-A2A6-4D5E-A8F1-6BF490960139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0F4BE7-1248-439D-A1FA-A4A6E25F27CF}"/>
              </a:ext>
            </a:extLst>
          </p:cNvPr>
          <p:cNvSpPr/>
          <p:nvPr/>
        </p:nvSpPr>
        <p:spPr>
          <a:xfrm>
            <a:off x="764959" y="5360764"/>
            <a:ext cx="10662082" cy="144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நம்மைக் காண்கின்ற தேவன்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நம்மோடிருப்பதால் சந்தோஷமாயிருங்க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9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78BB52-A2A6-4D5E-A8F1-6BF490960139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E8674C-79BD-470B-A0FA-CCE62E391723}"/>
              </a:ext>
            </a:extLst>
          </p:cNvPr>
          <p:cNvSpPr/>
          <p:nvPr/>
        </p:nvSpPr>
        <p:spPr>
          <a:xfrm>
            <a:off x="850814" y="5694572"/>
            <a:ext cx="10490372" cy="74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விசுவாச ஓட்டத்திலும் ஊழிய பாதையிலும்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7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78BB52-A2A6-4D5E-A8F1-6BF490960139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A701CF-C1DD-4C06-A580-AD4835739A54}"/>
              </a:ext>
            </a:extLst>
          </p:cNvPr>
          <p:cNvSpPr/>
          <p:nvPr/>
        </p:nvSpPr>
        <p:spPr>
          <a:xfrm>
            <a:off x="143522" y="5364872"/>
            <a:ext cx="11904955" cy="144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நம்மை வழிநடத்தும் தேவன்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நம்மோடிருப்பதால் சந்தோஷமாயிருங்க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3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78BB52-A2A6-4D5E-A8F1-6BF490960139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5A02BB-E6A7-4380-81B8-43FE512B94CA}"/>
              </a:ext>
            </a:extLst>
          </p:cNvPr>
          <p:cNvSpPr/>
          <p:nvPr/>
        </p:nvSpPr>
        <p:spPr>
          <a:xfrm>
            <a:off x="596737" y="5721208"/>
            <a:ext cx="10998525" cy="74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துன்பங்கள் வந்தாலும் நஷ்டங்கள் வந்தாலும்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7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78BB52-A2A6-4D5E-A8F1-6BF490960139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F29F8-0E09-4796-A72D-F63233EC0484}"/>
              </a:ext>
            </a:extLst>
          </p:cNvPr>
          <p:cNvSpPr/>
          <p:nvPr/>
        </p:nvSpPr>
        <p:spPr>
          <a:xfrm>
            <a:off x="116889" y="5360769"/>
            <a:ext cx="11958221" cy="144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நமக்கு ஜெயங்கொடுக்கும் தேவன்</a:t>
            </a:r>
            <a:b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நம்மோடிருப்பதால் சந்தோஷமாயிருங்க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06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78BB52-A2A6-4D5E-A8F1-6BF490960139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81E12-9210-49FE-8095-03920CD0E73F}"/>
              </a:ext>
            </a:extLst>
          </p:cNvPr>
          <p:cNvSpPr/>
          <p:nvPr/>
        </p:nvSpPr>
        <p:spPr>
          <a:xfrm>
            <a:off x="517389" y="5717697"/>
            <a:ext cx="11157221" cy="74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ta-I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என்னதான் நேர்ந்தாலும் சோர்ந்து போகாதீங்க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0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67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15</cp:revision>
  <dcterms:created xsi:type="dcterms:W3CDTF">2019-11-02T16:27:41Z</dcterms:created>
  <dcterms:modified xsi:type="dcterms:W3CDTF">2020-01-19T01:06:57Z</dcterms:modified>
</cp:coreProperties>
</file>