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81C9FF-9578-4BA0-A75F-72ADFEC48B1F}" v="10" dt="2020-06-06T18:03:06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C381C9FF-9578-4BA0-A75F-72ADFEC48B1F}"/>
    <pc:docChg chg="delSld modSld">
      <pc:chgData name="Samson Christopher" userId="6a13b5f1e64a53ae" providerId="LiveId" clId="{C381C9FF-9578-4BA0-A75F-72ADFEC48B1F}" dt="2020-06-12T07:18:26.164" v="557" actId="2711"/>
      <pc:docMkLst>
        <pc:docMk/>
      </pc:docMkLst>
      <pc:sldChg chg="del">
        <pc:chgData name="Samson Christopher" userId="6a13b5f1e64a53ae" providerId="LiveId" clId="{C381C9FF-9578-4BA0-A75F-72ADFEC48B1F}" dt="2020-06-06T18:03:21.514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C381C9FF-9578-4BA0-A75F-72ADFEC48B1F}" dt="2020-06-06T18:04:42.531" v="86" actId="1036"/>
        <pc:sldMkLst>
          <pc:docMk/>
          <pc:sldMk cId="1777894342" sldId="389"/>
        </pc:sldMkLst>
        <pc:spChg chg="add mod">
          <ac:chgData name="Samson Christopher" userId="6a13b5f1e64a53ae" providerId="LiveId" clId="{C381C9FF-9578-4BA0-A75F-72ADFEC48B1F}" dt="2020-06-06T18:04:42.531" v="86" actId="1036"/>
          <ac:spMkLst>
            <pc:docMk/>
            <pc:sldMk cId="1777894342" sldId="389"/>
            <ac:spMk id="2" creationId="{8B000C9C-243B-4C8C-A67D-F57B991D8161}"/>
          </ac:spMkLst>
        </pc:spChg>
      </pc:sldChg>
      <pc:sldChg chg="addSp modSp mod">
        <pc:chgData name="Samson Christopher" userId="6a13b5f1e64a53ae" providerId="LiveId" clId="{C381C9FF-9578-4BA0-A75F-72ADFEC48B1F}" dt="2020-06-12T07:18:26.164" v="557" actId="2711"/>
        <pc:sldMkLst>
          <pc:docMk/>
          <pc:sldMk cId="850099564" sldId="390"/>
        </pc:sldMkLst>
        <pc:spChg chg="add mod">
          <ac:chgData name="Samson Christopher" userId="6a13b5f1e64a53ae" providerId="LiveId" clId="{C381C9FF-9578-4BA0-A75F-72ADFEC48B1F}" dt="2020-06-12T07:18:26.164" v="557" actId="2711"/>
          <ac:spMkLst>
            <pc:docMk/>
            <pc:sldMk cId="850099564" sldId="390"/>
            <ac:spMk id="2" creationId="{A75AC46A-E666-49A0-BAA1-7103E3B47873}"/>
          </ac:spMkLst>
        </pc:spChg>
      </pc:sldChg>
      <pc:sldChg chg="addSp modSp mod">
        <pc:chgData name="Samson Christopher" userId="6a13b5f1e64a53ae" providerId="LiveId" clId="{C381C9FF-9578-4BA0-A75F-72ADFEC48B1F}" dt="2020-06-06T18:04:58.572" v="197" actId="1036"/>
        <pc:sldMkLst>
          <pc:docMk/>
          <pc:sldMk cId="944968354" sldId="391"/>
        </pc:sldMkLst>
        <pc:spChg chg="add mod">
          <ac:chgData name="Samson Christopher" userId="6a13b5f1e64a53ae" providerId="LiveId" clId="{C381C9FF-9578-4BA0-A75F-72ADFEC48B1F}" dt="2020-06-06T18:04:58.572" v="197" actId="1036"/>
          <ac:spMkLst>
            <pc:docMk/>
            <pc:sldMk cId="944968354" sldId="391"/>
            <ac:spMk id="2" creationId="{21F823C1-8A66-498A-9E64-B914F36BADAC}"/>
          </ac:spMkLst>
        </pc:spChg>
      </pc:sldChg>
      <pc:sldChg chg="addSp modSp mod">
        <pc:chgData name="Samson Christopher" userId="6a13b5f1e64a53ae" providerId="LiveId" clId="{C381C9FF-9578-4BA0-A75F-72ADFEC48B1F}" dt="2020-06-06T18:05:04.858" v="245" actId="1036"/>
        <pc:sldMkLst>
          <pc:docMk/>
          <pc:sldMk cId="1414681237" sldId="392"/>
        </pc:sldMkLst>
        <pc:spChg chg="add mod">
          <ac:chgData name="Samson Christopher" userId="6a13b5f1e64a53ae" providerId="LiveId" clId="{C381C9FF-9578-4BA0-A75F-72ADFEC48B1F}" dt="2020-06-06T18:05:04.858" v="245" actId="1036"/>
          <ac:spMkLst>
            <pc:docMk/>
            <pc:sldMk cId="1414681237" sldId="392"/>
            <ac:spMk id="2" creationId="{C1A7BEDE-CE5A-4988-8752-46F3BB4DA1FD}"/>
          </ac:spMkLst>
        </pc:spChg>
      </pc:sldChg>
      <pc:sldChg chg="addSp modSp mod">
        <pc:chgData name="Samson Christopher" userId="6a13b5f1e64a53ae" providerId="LiveId" clId="{C381C9FF-9578-4BA0-A75F-72ADFEC48B1F}" dt="2020-06-06T18:05:12.479" v="296" actId="1035"/>
        <pc:sldMkLst>
          <pc:docMk/>
          <pc:sldMk cId="4103851070" sldId="393"/>
        </pc:sldMkLst>
        <pc:spChg chg="add mod">
          <ac:chgData name="Samson Christopher" userId="6a13b5f1e64a53ae" providerId="LiveId" clId="{C381C9FF-9578-4BA0-A75F-72ADFEC48B1F}" dt="2020-06-06T18:05:12.479" v="296" actId="1035"/>
          <ac:spMkLst>
            <pc:docMk/>
            <pc:sldMk cId="4103851070" sldId="393"/>
            <ac:spMk id="2" creationId="{4BBF25BB-9945-4202-BA7F-89D91459BB82}"/>
          </ac:spMkLst>
        </pc:spChg>
      </pc:sldChg>
      <pc:sldChg chg="addSp modSp mod">
        <pc:chgData name="Samson Christopher" userId="6a13b5f1e64a53ae" providerId="LiveId" clId="{C381C9FF-9578-4BA0-A75F-72ADFEC48B1F}" dt="2020-06-06T18:05:31.255" v="342" actId="2711"/>
        <pc:sldMkLst>
          <pc:docMk/>
          <pc:sldMk cId="659567130" sldId="394"/>
        </pc:sldMkLst>
        <pc:spChg chg="add mod">
          <ac:chgData name="Samson Christopher" userId="6a13b5f1e64a53ae" providerId="LiveId" clId="{C381C9FF-9578-4BA0-A75F-72ADFEC48B1F}" dt="2020-06-06T18:05:31.255" v="342" actId="2711"/>
          <ac:spMkLst>
            <pc:docMk/>
            <pc:sldMk cId="659567130" sldId="394"/>
            <ac:spMk id="2" creationId="{7F832A4B-5532-4EA2-B6CC-493F1FF60854}"/>
          </ac:spMkLst>
        </pc:spChg>
      </pc:sldChg>
      <pc:sldChg chg="addSp modSp mod">
        <pc:chgData name="Samson Christopher" userId="6a13b5f1e64a53ae" providerId="LiveId" clId="{C381C9FF-9578-4BA0-A75F-72ADFEC48B1F}" dt="2020-06-06T18:05:43.951" v="426" actId="1036"/>
        <pc:sldMkLst>
          <pc:docMk/>
          <pc:sldMk cId="859356432" sldId="395"/>
        </pc:sldMkLst>
        <pc:spChg chg="add mod">
          <ac:chgData name="Samson Christopher" userId="6a13b5f1e64a53ae" providerId="LiveId" clId="{C381C9FF-9578-4BA0-A75F-72ADFEC48B1F}" dt="2020-06-06T18:05:43.951" v="426" actId="1036"/>
          <ac:spMkLst>
            <pc:docMk/>
            <pc:sldMk cId="859356432" sldId="395"/>
            <ac:spMk id="2" creationId="{EF4F6013-1E81-4CEB-9FD8-474E0EAE6B66}"/>
          </ac:spMkLst>
        </pc:spChg>
      </pc:sldChg>
      <pc:sldChg chg="addSp modSp mod">
        <pc:chgData name="Samson Christopher" userId="6a13b5f1e64a53ae" providerId="LiveId" clId="{C381C9FF-9578-4BA0-A75F-72ADFEC48B1F}" dt="2020-06-06T18:05:50.090" v="467" actId="1035"/>
        <pc:sldMkLst>
          <pc:docMk/>
          <pc:sldMk cId="2025405914" sldId="396"/>
        </pc:sldMkLst>
        <pc:spChg chg="add mod">
          <ac:chgData name="Samson Christopher" userId="6a13b5f1e64a53ae" providerId="LiveId" clId="{C381C9FF-9578-4BA0-A75F-72ADFEC48B1F}" dt="2020-06-06T18:05:50.090" v="467" actId="1035"/>
          <ac:spMkLst>
            <pc:docMk/>
            <pc:sldMk cId="2025405914" sldId="396"/>
            <ac:spMk id="2" creationId="{D60FCA8A-14A2-408F-8940-863CA1E6FF77}"/>
          </ac:spMkLst>
        </pc:spChg>
      </pc:sldChg>
      <pc:sldChg chg="addSp modSp mod">
        <pc:chgData name="Samson Christopher" userId="6a13b5f1e64a53ae" providerId="LiveId" clId="{C381C9FF-9578-4BA0-A75F-72ADFEC48B1F}" dt="2020-06-06T18:05:57.127" v="515" actId="1035"/>
        <pc:sldMkLst>
          <pc:docMk/>
          <pc:sldMk cId="2940326978" sldId="397"/>
        </pc:sldMkLst>
        <pc:spChg chg="add mod">
          <ac:chgData name="Samson Christopher" userId="6a13b5f1e64a53ae" providerId="LiveId" clId="{C381C9FF-9578-4BA0-A75F-72ADFEC48B1F}" dt="2020-06-06T18:05:57.127" v="515" actId="1035"/>
          <ac:spMkLst>
            <pc:docMk/>
            <pc:sldMk cId="2940326978" sldId="397"/>
            <ac:spMk id="2" creationId="{66B16CF5-2CBE-4070-B3FE-8A4E6EB02587}"/>
          </ac:spMkLst>
        </pc:spChg>
      </pc:sldChg>
      <pc:sldChg chg="addSp modSp mod">
        <pc:chgData name="Samson Christopher" userId="6a13b5f1e64a53ae" providerId="LiveId" clId="{C381C9FF-9578-4BA0-A75F-72ADFEC48B1F}" dt="2020-06-06T18:06:01.962" v="554" actId="1036"/>
        <pc:sldMkLst>
          <pc:docMk/>
          <pc:sldMk cId="2964080828" sldId="398"/>
        </pc:sldMkLst>
        <pc:spChg chg="add mod">
          <ac:chgData name="Samson Christopher" userId="6a13b5f1e64a53ae" providerId="LiveId" clId="{C381C9FF-9578-4BA0-A75F-72ADFEC48B1F}" dt="2020-06-06T18:06:01.962" v="554" actId="1036"/>
          <ac:spMkLst>
            <pc:docMk/>
            <pc:sldMk cId="2964080828" sldId="398"/>
            <ac:spMk id="2" creationId="{562DFBD3-9442-4915-81D0-FEB19BC57693}"/>
          </ac:spMkLst>
        </pc:spChg>
      </pc:sldChg>
      <pc:sldChg chg="del">
        <pc:chgData name="Samson Christopher" userId="6a13b5f1e64a53ae" providerId="LiveId" clId="{C381C9FF-9578-4BA0-A75F-72ADFEC48B1F}" dt="2020-06-06T18:03:09.156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C381C9FF-9578-4BA0-A75F-72ADFEC48B1F}" dt="2020-06-06T18:03:09.613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C381C9FF-9578-4BA0-A75F-72ADFEC48B1F}" dt="2020-06-06T18:03:10.026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C381C9FF-9578-4BA0-A75F-72ADFEC48B1F}" dt="2020-06-06T18:03:10.452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C381C9FF-9578-4BA0-A75F-72ADFEC48B1F}" dt="2020-06-06T18:03:10.913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12-06-2020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12-06-2020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12-06-2020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000C9C-243B-4C8C-A67D-F57B991D8161}"/>
              </a:ext>
            </a:extLst>
          </p:cNvPr>
          <p:cNvSpPr/>
          <p:nvPr/>
        </p:nvSpPr>
        <p:spPr>
          <a:xfrm>
            <a:off x="-962181" y="5366428"/>
            <a:ext cx="141163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VôdúLô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ßéf£úV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JußdÏm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LXe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PôúR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2DFBD3-9442-4915-81D0-FEB19BC57693}"/>
              </a:ext>
            </a:extLst>
          </p:cNvPr>
          <p:cNvSpPr/>
          <p:nvPr/>
        </p:nvSpPr>
        <p:spPr>
          <a:xfrm>
            <a:off x="-915694" y="5366428"/>
            <a:ext cx="1402339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BiÓLs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Ø¥Y§pûX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XÏY§pûX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5AC46A-E666-49A0-BAA1-7103E3B47873}"/>
              </a:ext>
            </a:extLst>
          </p:cNvPr>
          <p:cNvSpPr/>
          <p:nvPr/>
        </p:nvSpPr>
        <p:spPr>
          <a:xfrm>
            <a:off x="94999" y="5366751"/>
            <a:ext cx="120020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CvWúY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­u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ßáhPúU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GRtÏm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TVkÕ®PôúR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F823C1-8A66-498A-9E64-B914F36BADAC}"/>
              </a:ext>
            </a:extLst>
          </p:cNvPr>
          <p:cNvSpPr/>
          <p:nvPr/>
        </p:nvSpPr>
        <p:spPr>
          <a:xfrm>
            <a:off x="-3340236" y="5366428"/>
            <a:ext cx="18872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EiPôd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Úx¥jRYo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A7BEDE-CE5A-4988-8752-46F3BB4DA1FD}"/>
              </a:ext>
            </a:extLst>
          </p:cNvPr>
          <p:cNvSpPr/>
          <p:nvPr/>
        </p:nvSpPr>
        <p:spPr>
          <a:xfrm>
            <a:off x="1559342" y="5685533"/>
            <a:ext cx="90733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¾eÏ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ùNnVôúR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- 2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BF25BB-9945-4202-BA7F-89D91459BB82}"/>
              </a:ext>
            </a:extLst>
          </p:cNvPr>
          <p:cNvSpPr/>
          <p:nvPr/>
        </p:nvSpPr>
        <p:spPr>
          <a:xfrm>
            <a:off x="0" y="537086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AûZjRYo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ûL®ÓYôúWô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ùR¬kRYo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h¥ÓYôúWô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832A4B-5532-4EA2-B6CC-493F1FF60854}"/>
              </a:ext>
            </a:extLst>
          </p:cNvPr>
          <p:cNvSpPr/>
          <p:nvPr/>
        </p:nvSpPr>
        <p:spPr>
          <a:xfrm>
            <a:off x="-678449" y="5366428"/>
            <a:ext cx="1354890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­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AûZjR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U¡ûUlTÓjÕYôo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4F6013-1E81-4CEB-9FD8-474E0EAE6B66}"/>
              </a:ext>
            </a:extLst>
          </p:cNvPr>
          <p:cNvSpPr/>
          <p:nvPr/>
        </p:nvSpPr>
        <p:spPr>
          <a:xfrm>
            <a:off x="-3863614" y="5366430"/>
            <a:ext cx="199192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ùTXÅ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BY§pûX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ÑLÅ]m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ùRôPoY§pûX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0FCA8A-14A2-408F-8940-863CA1E6FF77}"/>
              </a:ext>
            </a:extLst>
          </p:cNvPr>
          <p:cNvSpPr/>
          <p:nvPr/>
        </p:nvSpPr>
        <p:spPr>
          <a:xfrm>
            <a:off x="-1785321" y="5366428"/>
            <a:ext cx="1576264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NôjRôu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ù_«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lT§pûX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NôTm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AÔÏY§pûX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B16CF5-2CBE-4070-B3FE-8A4E6EB02587}"/>
              </a:ext>
            </a:extLst>
          </p:cNvPr>
          <p:cNvSpPr/>
          <p:nvPr/>
        </p:nvSpPr>
        <p:spPr>
          <a:xfrm>
            <a:off x="-3990251" y="5366426"/>
            <a:ext cx="201725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Vô§Ls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YÚY§pûX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YôûRLs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ùRôPoY§pûX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131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2020-06-12T07:18:27Z</dcterms:modified>
</cp:coreProperties>
</file>