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2C730F61-5D2D-4EAB-A23F-323EFDD59234}"/>
    <pc:docChg chg="delSld modSld">
      <pc:chgData name="Samson Christopher" userId="6a13b5f1e64a53ae" providerId="LiveId" clId="{2C730F61-5D2D-4EAB-A23F-323EFDD59234}" dt="2020-05-01T19:52:17.526" v="365" actId="1036"/>
      <pc:docMkLst>
        <pc:docMk/>
      </pc:docMkLst>
      <pc:sldChg chg="del">
        <pc:chgData name="Samson Christopher" userId="6a13b5f1e64a53ae" providerId="LiveId" clId="{2C730F61-5D2D-4EAB-A23F-323EFDD59234}" dt="2020-05-01T19:49:59.714" v="1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2C730F61-5D2D-4EAB-A23F-323EFDD59234}" dt="2020-05-01T19:52:17.526" v="365" actId="1036"/>
        <pc:sldMkLst>
          <pc:docMk/>
          <pc:sldMk cId="1777894342" sldId="389"/>
        </pc:sldMkLst>
        <pc:spChg chg="add mod">
          <ac:chgData name="Samson Christopher" userId="6a13b5f1e64a53ae" providerId="LiveId" clId="{2C730F61-5D2D-4EAB-A23F-323EFDD59234}" dt="2020-05-01T19:52:17.526" v="365" actId="1036"/>
          <ac:spMkLst>
            <pc:docMk/>
            <pc:sldMk cId="1777894342" sldId="389"/>
            <ac:spMk id="2" creationId="{5E9040C2-DA2F-45AD-AD4D-84EEBDA658E0}"/>
          </ac:spMkLst>
        </pc:spChg>
      </pc:sldChg>
      <pc:sldChg chg="addSp modSp mod">
        <pc:chgData name="Samson Christopher" userId="6a13b5f1e64a53ae" providerId="LiveId" clId="{2C730F61-5D2D-4EAB-A23F-323EFDD59234}" dt="2020-05-01T19:52:08.532" v="311" actId="1036"/>
        <pc:sldMkLst>
          <pc:docMk/>
          <pc:sldMk cId="850099564" sldId="390"/>
        </pc:sldMkLst>
        <pc:spChg chg="add mod">
          <ac:chgData name="Samson Christopher" userId="6a13b5f1e64a53ae" providerId="LiveId" clId="{2C730F61-5D2D-4EAB-A23F-323EFDD59234}" dt="2020-05-01T19:52:08.532" v="311" actId="1036"/>
          <ac:spMkLst>
            <pc:docMk/>
            <pc:sldMk cId="850099564" sldId="390"/>
            <ac:spMk id="2" creationId="{548AFC35-6487-4185-AABF-A087B2F1DB5F}"/>
          </ac:spMkLst>
        </pc:spChg>
      </pc:sldChg>
      <pc:sldChg chg="addSp modSp mod">
        <pc:chgData name="Samson Christopher" userId="6a13b5f1e64a53ae" providerId="LiveId" clId="{2C730F61-5D2D-4EAB-A23F-323EFDD59234}" dt="2020-05-01T19:50:39.968" v="24" actId="1076"/>
        <pc:sldMkLst>
          <pc:docMk/>
          <pc:sldMk cId="944968354" sldId="391"/>
        </pc:sldMkLst>
        <pc:spChg chg="add mod">
          <ac:chgData name="Samson Christopher" userId="6a13b5f1e64a53ae" providerId="LiveId" clId="{2C730F61-5D2D-4EAB-A23F-323EFDD59234}" dt="2020-05-01T19:50:39.968" v="24" actId="1076"/>
          <ac:spMkLst>
            <pc:docMk/>
            <pc:sldMk cId="944968354" sldId="391"/>
            <ac:spMk id="2" creationId="{31F155CF-5D55-4527-AEDA-3E665C158D8F}"/>
          </ac:spMkLst>
        </pc:spChg>
      </pc:sldChg>
      <pc:sldChg chg="addSp modSp mod">
        <pc:chgData name="Samson Christopher" userId="6a13b5f1e64a53ae" providerId="LiveId" clId="{2C730F61-5D2D-4EAB-A23F-323EFDD59234}" dt="2020-05-01T19:51:59.876" v="265" actId="1036"/>
        <pc:sldMkLst>
          <pc:docMk/>
          <pc:sldMk cId="1414681237" sldId="392"/>
        </pc:sldMkLst>
        <pc:spChg chg="add mod">
          <ac:chgData name="Samson Christopher" userId="6a13b5f1e64a53ae" providerId="LiveId" clId="{2C730F61-5D2D-4EAB-A23F-323EFDD59234}" dt="2020-05-01T19:51:59.876" v="265" actId="1036"/>
          <ac:spMkLst>
            <pc:docMk/>
            <pc:sldMk cId="1414681237" sldId="392"/>
            <ac:spMk id="2" creationId="{F6153DD5-902C-4CF5-A389-453593CCDC92}"/>
          </ac:spMkLst>
        </pc:spChg>
      </pc:sldChg>
      <pc:sldChg chg="addSp modSp mod">
        <pc:chgData name="Samson Christopher" userId="6a13b5f1e64a53ae" providerId="LiveId" clId="{2C730F61-5D2D-4EAB-A23F-323EFDD59234}" dt="2020-05-01T19:51:52.088" v="221" actId="1036"/>
        <pc:sldMkLst>
          <pc:docMk/>
          <pc:sldMk cId="4103851070" sldId="393"/>
        </pc:sldMkLst>
        <pc:spChg chg="add mod">
          <ac:chgData name="Samson Christopher" userId="6a13b5f1e64a53ae" providerId="LiveId" clId="{2C730F61-5D2D-4EAB-A23F-323EFDD59234}" dt="2020-05-01T19:51:52.088" v="221" actId="1036"/>
          <ac:spMkLst>
            <pc:docMk/>
            <pc:sldMk cId="4103851070" sldId="393"/>
            <ac:spMk id="2" creationId="{2D369B97-9960-40B1-8763-C83FAB03EE3E}"/>
          </ac:spMkLst>
        </pc:spChg>
      </pc:sldChg>
      <pc:sldChg chg="addSp modSp mod">
        <pc:chgData name="Samson Christopher" userId="6a13b5f1e64a53ae" providerId="LiveId" clId="{2C730F61-5D2D-4EAB-A23F-323EFDD59234}" dt="2020-05-01T19:51:44.430" v="175" actId="1036"/>
        <pc:sldMkLst>
          <pc:docMk/>
          <pc:sldMk cId="659567130" sldId="394"/>
        </pc:sldMkLst>
        <pc:spChg chg="add mod">
          <ac:chgData name="Samson Christopher" userId="6a13b5f1e64a53ae" providerId="LiveId" clId="{2C730F61-5D2D-4EAB-A23F-323EFDD59234}" dt="2020-05-01T19:51:44.430" v="175" actId="1036"/>
          <ac:spMkLst>
            <pc:docMk/>
            <pc:sldMk cId="659567130" sldId="394"/>
            <ac:spMk id="2" creationId="{0FBBBDE1-4C28-4AE5-8794-109A246F6827}"/>
          </ac:spMkLst>
        </pc:spChg>
      </pc:sldChg>
      <pc:sldChg chg="addSp modSp mod">
        <pc:chgData name="Samson Christopher" userId="6a13b5f1e64a53ae" providerId="LiveId" clId="{2C730F61-5D2D-4EAB-A23F-323EFDD59234}" dt="2020-05-01T19:51:35.372" v="124" actId="1035"/>
        <pc:sldMkLst>
          <pc:docMk/>
          <pc:sldMk cId="859356432" sldId="395"/>
        </pc:sldMkLst>
        <pc:spChg chg="add mod">
          <ac:chgData name="Samson Christopher" userId="6a13b5f1e64a53ae" providerId="LiveId" clId="{2C730F61-5D2D-4EAB-A23F-323EFDD59234}" dt="2020-05-01T19:51:35.372" v="124" actId="1035"/>
          <ac:spMkLst>
            <pc:docMk/>
            <pc:sldMk cId="859356432" sldId="395"/>
            <ac:spMk id="2" creationId="{2D13F089-B1AD-499E-9A05-86B14F3A5389}"/>
          </ac:spMkLst>
        </pc:spChg>
      </pc:sldChg>
      <pc:sldChg chg="addSp modSp mod">
        <pc:chgData name="Samson Christopher" userId="6a13b5f1e64a53ae" providerId="LiveId" clId="{2C730F61-5D2D-4EAB-A23F-323EFDD59234}" dt="2020-05-01T19:51:26.517" v="76" actId="1036"/>
        <pc:sldMkLst>
          <pc:docMk/>
          <pc:sldMk cId="2025405914" sldId="396"/>
        </pc:sldMkLst>
        <pc:spChg chg="add mod">
          <ac:chgData name="Samson Christopher" userId="6a13b5f1e64a53ae" providerId="LiveId" clId="{2C730F61-5D2D-4EAB-A23F-323EFDD59234}" dt="2020-05-01T19:51:26.517" v="76" actId="1036"/>
          <ac:spMkLst>
            <pc:docMk/>
            <pc:sldMk cId="2025405914" sldId="396"/>
            <ac:spMk id="2" creationId="{ACDF9F39-197D-4595-8E50-6FB3D6F5DA6E}"/>
          </ac:spMkLst>
        </pc:spChg>
      </pc:sldChg>
      <pc:sldChg chg="del">
        <pc:chgData name="Samson Christopher" userId="6a13b5f1e64a53ae" providerId="LiveId" clId="{2C730F61-5D2D-4EAB-A23F-323EFDD59234}" dt="2020-05-01T19:49:45.870" v="10" actId="47"/>
        <pc:sldMkLst>
          <pc:docMk/>
          <pc:sldMk cId="2940326978" sldId="397"/>
        </pc:sldMkLst>
      </pc:sldChg>
      <pc:sldChg chg="del">
        <pc:chgData name="Samson Christopher" userId="6a13b5f1e64a53ae" providerId="LiveId" clId="{2C730F61-5D2D-4EAB-A23F-323EFDD59234}" dt="2020-05-01T19:49:46.762" v="11" actId="47"/>
        <pc:sldMkLst>
          <pc:docMk/>
          <pc:sldMk cId="2964080828" sldId="398"/>
        </pc:sldMkLst>
      </pc:sldChg>
      <pc:sldChg chg="del">
        <pc:chgData name="Samson Christopher" userId="6a13b5f1e64a53ae" providerId="LiveId" clId="{2C730F61-5D2D-4EAB-A23F-323EFDD59234}" dt="2020-05-01T19:49:47.186" v="12" actId="47"/>
        <pc:sldMkLst>
          <pc:docMk/>
          <pc:sldMk cId="1883622595" sldId="399"/>
        </pc:sldMkLst>
      </pc:sldChg>
      <pc:sldChg chg="del">
        <pc:chgData name="Samson Christopher" userId="6a13b5f1e64a53ae" providerId="LiveId" clId="{2C730F61-5D2D-4EAB-A23F-323EFDD59234}" dt="2020-05-01T19:49:47.626" v="13" actId="47"/>
        <pc:sldMkLst>
          <pc:docMk/>
          <pc:sldMk cId="642142391" sldId="400"/>
        </pc:sldMkLst>
      </pc:sldChg>
      <pc:sldChg chg="del">
        <pc:chgData name="Samson Christopher" userId="6a13b5f1e64a53ae" providerId="LiveId" clId="{2C730F61-5D2D-4EAB-A23F-323EFDD59234}" dt="2020-05-01T19:49:48.076" v="14" actId="47"/>
        <pc:sldMkLst>
          <pc:docMk/>
          <pc:sldMk cId="620554568" sldId="401"/>
        </pc:sldMkLst>
      </pc:sldChg>
      <pc:sldChg chg="del">
        <pc:chgData name="Samson Christopher" userId="6a13b5f1e64a53ae" providerId="LiveId" clId="{2C730F61-5D2D-4EAB-A23F-323EFDD59234}" dt="2020-05-01T19:49:48.530" v="15" actId="47"/>
        <pc:sldMkLst>
          <pc:docMk/>
          <pc:sldMk cId="459594907" sldId="402"/>
        </pc:sldMkLst>
      </pc:sldChg>
      <pc:sldChg chg="del">
        <pc:chgData name="Samson Christopher" userId="6a13b5f1e64a53ae" providerId="LiveId" clId="{2C730F61-5D2D-4EAB-A23F-323EFDD59234}" dt="2020-05-01T19:49:49.255" v="16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9040C2-DA2F-45AD-AD4D-84EEBDA658E0}"/>
              </a:ext>
            </a:extLst>
          </p:cNvPr>
          <p:cNvSpPr/>
          <p:nvPr/>
        </p:nvSpPr>
        <p:spPr>
          <a:xfrm>
            <a:off x="220035" y="5366751"/>
            <a:ext cx="117519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úRYàdúL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Wô_àdúL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AFC35-6487-4185-AABF-A087B2F1DB5F}"/>
              </a:ext>
            </a:extLst>
          </p:cNvPr>
          <p:cNvSpPr/>
          <p:nvPr/>
        </p:nvSpPr>
        <p:spPr>
          <a:xfrm>
            <a:off x="-495706" y="5366751"/>
            <a:ext cx="131834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Guù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SPj§ÓYôo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F155CF-5D55-4527-AEDA-3E665C158D8F}"/>
              </a:ext>
            </a:extLst>
          </p:cNvPr>
          <p:cNvSpPr/>
          <p:nvPr/>
        </p:nvSpPr>
        <p:spPr>
          <a:xfrm>
            <a:off x="3422832" y="5660364"/>
            <a:ext cx="53463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153DD5-902C-4CF5-A389-453593CCDC92}"/>
              </a:ext>
            </a:extLst>
          </p:cNvPr>
          <p:cNvSpPr/>
          <p:nvPr/>
        </p:nvSpPr>
        <p:spPr>
          <a:xfrm>
            <a:off x="587924" y="5349973"/>
            <a:ext cx="110161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EUdúL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369B97-9960-40B1-8763-C83FAB03EE3E}"/>
              </a:ext>
            </a:extLst>
          </p:cNvPr>
          <p:cNvSpPr/>
          <p:nvPr/>
        </p:nvSpPr>
        <p:spPr>
          <a:xfrm>
            <a:off x="-1100840" y="5349172"/>
            <a:ext cx="143936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ÕûQVô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ÕûQVô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ÕuTj§p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UQYô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BBBDE1-4C28-4AE5-8794-109A246F6827}"/>
              </a:ext>
            </a:extLst>
          </p:cNvPr>
          <p:cNvSpPr/>
          <p:nvPr/>
        </p:nvSpPr>
        <p:spPr>
          <a:xfrm>
            <a:off x="-636771" y="5357798"/>
            <a:ext cx="134655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Li½ûW ¿d¡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LôVeLs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L²úYôÓ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SPj§ÓYôo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13F089-B1AD-499E-9A05-86B14F3A5389}"/>
              </a:ext>
            </a:extLst>
          </p:cNvPr>
          <p:cNvSpPr/>
          <p:nvPr/>
        </p:nvSpPr>
        <p:spPr>
          <a:xfrm>
            <a:off x="-682457" y="5349174"/>
            <a:ext cx="135569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ùYiúULúU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ùYiúULúU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ùY°fNm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CkúSWúU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DF9F39-197D-4595-8E50-6FB3D6F5DA6E}"/>
              </a:ext>
            </a:extLst>
          </p:cNvPr>
          <p:cNvSpPr/>
          <p:nvPr/>
        </p:nvSpPr>
        <p:spPr>
          <a:xfrm>
            <a:off x="-435594" y="5357802"/>
            <a:ext cx="130631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A©ú`Lm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Ft±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UßìTUôd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ûXj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Rk§ÓYôo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79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2020-05-01T19:52:19Z</dcterms:modified>
</cp:coreProperties>
</file>