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30:24.255" v="1698" actId="1035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mod">
        <pc:chgData name="Samson Christopher" userId="6a13b5f1e64a53ae" providerId="LiveId" clId="{D9D14EDE-D43D-44E9-8F65-28B8C48ADBA1}" dt="2020-03-15T05:22:19.602" v="820" actId="1036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modSp add mod">
        <pc:chgData name="Samson Christopher" userId="6a13b5f1e64a53ae" providerId="LiveId" clId="{D9D14EDE-D43D-44E9-8F65-28B8C48ADBA1}" dt="2020-03-15T05:22:42.791" v="878" actId="1036"/>
        <pc:sldMkLst>
          <pc:docMk/>
          <pc:sldMk cId="3416041952" sldId="372"/>
        </pc:sldMkLst>
        <pc:spChg chg="add mod">
          <ac:chgData name="Samson Christopher" userId="6a13b5f1e64a53ae" providerId="LiveId" clId="{D9D14EDE-D43D-44E9-8F65-28B8C48ADBA1}" dt="2020-03-15T05:22:42.791" v="878" actId="1036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Sp modSp add mod">
        <pc:chgData name="Samson Christopher" userId="6a13b5f1e64a53ae" providerId="LiveId" clId="{D9D14EDE-D43D-44E9-8F65-28B8C48ADBA1}" dt="2020-03-15T05:23:05.491" v="932" actId="1036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Sp modSp add mod">
        <pc:chgData name="Samson Christopher" userId="6a13b5f1e64a53ae" providerId="LiveId" clId="{D9D14EDE-D43D-44E9-8F65-28B8C48ADBA1}" dt="2020-03-15T05:23:33.387" v="996" actId="1035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Sp modSp add mod">
        <pc:chgData name="Samson Christopher" userId="6a13b5f1e64a53ae" providerId="LiveId" clId="{D9D14EDE-D43D-44E9-8F65-28B8C48ADBA1}" dt="2020-03-15T05:23:54.138" v="1046" actId="1035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mod">
        <pc:chgData name="Samson Christopher" userId="6a13b5f1e64a53ae" providerId="LiveId" clId="{D9D14EDE-D43D-44E9-8F65-28B8C48ADBA1}" dt="2020-03-15T05:24:13.185" v="1127" actId="1036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24:28.301" v="1184" actId="1035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mod">
        <pc:chgData name="Samson Christopher" userId="6a13b5f1e64a53ae" providerId="LiveId" clId="{D9D14EDE-D43D-44E9-8F65-28B8C48ADBA1}" dt="2020-03-15T05:24:45.961" v="1229" actId="1036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25:23.853" v="1295" actId="1036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25:43.521" v="1351" actId="1036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mod">
        <pc:chgData name="Samson Christopher" userId="6a13b5f1e64a53ae" providerId="LiveId" clId="{D9D14EDE-D43D-44E9-8F65-28B8C48ADBA1}" dt="2020-03-15T05:26:01.247" v="1400" actId="1036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26:20.007" v="1461" actId="1036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mod">
        <pc:chgData name="Samson Christopher" userId="6a13b5f1e64a53ae" providerId="LiveId" clId="{D9D14EDE-D43D-44E9-8F65-28B8C48ADBA1}" dt="2020-03-15T05:26:42.551" v="1511" actId="1035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mod">
        <pc:chgData name="Samson Christopher" userId="6a13b5f1e64a53ae" providerId="LiveId" clId="{D9D14EDE-D43D-44E9-8F65-28B8C48ADBA1}" dt="2020-03-15T05:27:09.528" v="1568" actId="1036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27:39.705" v="1618" actId="1036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30:24.255" v="1698" actId="1035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034AA9-DC0F-439F-931C-D22651D23426}"/>
              </a:ext>
            </a:extLst>
          </p:cNvPr>
          <p:cNvSpPr/>
          <p:nvPr/>
        </p:nvSpPr>
        <p:spPr>
          <a:xfrm>
            <a:off x="1821402" y="5280868"/>
            <a:ext cx="85491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AÚúQôRVm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GÝk§ÓúYôm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ÑûY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1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1BA09E-5A4C-44B5-9E0B-185BE7083AE7}"/>
              </a:ext>
            </a:extLst>
          </p:cNvPr>
          <p:cNvSpPr/>
          <p:nvPr/>
        </p:nvSpPr>
        <p:spPr>
          <a:xfrm>
            <a:off x="467557" y="5280870"/>
            <a:ext cx="112568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áPf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ùNpXÜm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é®ùXôußiúPô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Sô¥l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úTôUkR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Sôh¥túL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8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B946F2-E837-4D82-A8C5-66D602FE13AE}"/>
              </a:ext>
            </a:extLst>
          </p:cNvPr>
          <p:cNvSpPr/>
          <p:nvPr/>
        </p:nvSpPr>
        <p:spPr>
          <a:xfrm>
            <a:off x="-1" y="5263114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úSN¬u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ùViQÜm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4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816E5-B1D6-44C6-88E9-82FDD67937F3}"/>
              </a:ext>
            </a:extLst>
          </p:cNvPr>
          <p:cNvSpPr/>
          <p:nvPr/>
        </p:nvSpPr>
        <p:spPr>
          <a:xfrm>
            <a:off x="1563949" y="5280865"/>
            <a:ext cx="90641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SY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×®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]g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6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37A23-8DA3-4FD3-AD26-64A4176E4BEB}"/>
              </a:ext>
            </a:extLst>
          </p:cNvPr>
          <p:cNvSpPr/>
          <p:nvPr/>
        </p:nvSpPr>
        <p:spPr>
          <a:xfrm>
            <a:off x="338831" y="5280870"/>
            <a:ext cx="115143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úSN¬u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Uôo©p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NônkúRÏm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Vô¬Ys Lô]Lk R²p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80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23152E-B451-4A2A-93F5-B42A17897E88}"/>
              </a:ext>
            </a:extLst>
          </p:cNvPr>
          <p:cNvSpPr/>
          <p:nvPr/>
        </p:nvSpPr>
        <p:spPr>
          <a:xfrm>
            <a:off x="1386396" y="5289744"/>
            <a:ext cx="94192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 úSN¬u áPf ùNp¡ú\u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WôwVj§p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úNWÜm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397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A70718-137B-4EF4-AC67-79F5A6682289}"/>
              </a:ext>
            </a:extLst>
          </p:cNvPr>
          <p:cNvSpPr/>
          <p:nvPr/>
        </p:nvSpPr>
        <p:spPr>
          <a:xfrm>
            <a:off x="1074198" y="5289744"/>
            <a:ext cx="103424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úUô§Óm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¥§p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SiTúW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ûL®PôúRÙm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9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F5C60B-CFF0-4AB0-B14B-AFACB144B87A}"/>
              </a:ext>
            </a:extLst>
          </p:cNvPr>
          <p:cNvSpPr/>
          <p:nvPr/>
        </p:nvSpPr>
        <p:spPr>
          <a:xfrm>
            <a:off x="1017973" y="5289745"/>
            <a:ext cx="101560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BûNúVôÓ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YôúWù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ÕdLm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VeÏ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¾oj§Óm</a:t>
            </a:r>
          </a:p>
        </p:txBody>
      </p:sp>
    </p:spTree>
    <p:extLst>
      <p:ext uri="{BB962C8B-B14F-4D97-AF65-F5344CB8AC3E}">
        <p14:creationId xmlns:p14="http://schemas.microsoft.com/office/powerpoint/2010/main" val="255870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C30525-1BB4-40FD-88D9-F99F442ACAD3}"/>
              </a:ext>
            </a:extLst>
          </p:cNvPr>
          <p:cNvSpPr/>
          <p:nvPr/>
        </p:nvSpPr>
        <p:spPr>
          <a:xfrm>
            <a:off x="1852474" y="5289749"/>
            <a:ext cx="84870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AÚúQôRVm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ôÓ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YôPÜm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4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35A79-5EAE-48E7-A3FA-112ABFF98A26}"/>
              </a:ext>
            </a:extLst>
          </p:cNvPr>
          <p:cNvSpPr/>
          <p:nvPr/>
        </p:nvSpPr>
        <p:spPr>
          <a:xfrm>
            <a:off x="45868" y="5307500"/>
            <a:ext cx="12100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CûRl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úTôuù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AÚúQôRVm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 Nk§dÏm U]úU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01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94D8ED-E2F1-46DE-A312-2D18C1033931}"/>
              </a:ext>
            </a:extLst>
          </p:cNvPr>
          <p:cNvSpPr/>
          <p:nvPr/>
        </p:nvSpPr>
        <p:spPr>
          <a:xfrm>
            <a:off x="556334" y="5280871"/>
            <a:ext cx="110793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Gu]ô]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ú_ô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ã¬V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úSNùWÝm×m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6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16CF7-77D1-4EDF-B86C-A9F162003F40}"/>
              </a:ext>
            </a:extLst>
          </p:cNvPr>
          <p:cNvSpPr/>
          <p:nvPr/>
        </p:nvSpPr>
        <p:spPr>
          <a:xfrm>
            <a:off x="1666042" y="5307501"/>
            <a:ext cx="88599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Su±VôÛs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é¬j§ÓúR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LôÚiVm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4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84B44-685E-4BA5-8AF8-BD0F3ACD243E}"/>
              </a:ext>
            </a:extLst>
          </p:cNvPr>
          <p:cNvSpPr/>
          <p:nvPr/>
        </p:nvSpPr>
        <p:spPr>
          <a:xfrm>
            <a:off x="245615" y="5271987"/>
            <a:ext cx="117007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JqùYôu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ô«ûRj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ùNnVÜm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GqYôß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NkRolTm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2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C29AE-9D66-40B9-A419-298A1D0492AE}"/>
              </a:ext>
            </a:extLst>
          </p:cNvPr>
          <p:cNvSpPr/>
          <p:nvPr/>
        </p:nvSpPr>
        <p:spPr>
          <a:xfrm>
            <a:off x="1524000" y="5280869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Wô®²p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Ë®júRôo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hÓúU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hPôo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8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63E67D-26DD-487D-8C6B-D77A22FA9ADA}"/>
              </a:ext>
            </a:extLst>
          </p:cNvPr>
          <p:cNvSpPr/>
          <p:nvPr/>
        </p:nvSpPr>
        <p:spPr>
          <a:xfrm>
            <a:off x="1874668" y="5280867"/>
            <a:ext cx="84426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SUd¡kR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vÕ§lúTôm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9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C8C125-C740-49D6-8863-6DF5E6F6E253}"/>
              </a:ext>
            </a:extLst>
          </p:cNvPr>
          <p:cNvSpPr/>
          <p:nvPr/>
        </p:nvSpPr>
        <p:spPr>
          <a:xfrm>
            <a:off x="1026850" y="5289743"/>
            <a:ext cx="101382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oYô¦Vôn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YiQúU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oYô¦VôLl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úTô¡uú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6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221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56</cp:revision>
  <dcterms:created xsi:type="dcterms:W3CDTF">2019-11-02T16:27:41Z</dcterms:created>
  <dcterms:modified xsi:type="dcterms:W3CDTF">2020-03-15T05:30:26Z</dcterms:modified>
</cp:coreProperties>
</file>