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10:43.376" v="49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modSp add mod">
        <pc:chgData name="Samson Christopher" userId="6a13b5f1e64a53ae" providerId="LiveId" clId="{9701CB6C-4AB8-4755-BE07-EC5FE683119B}" dt="2020-03-26T04:08:05.258" v="152" actId="1035"/>
        <pc:sldMkLst>
          <pc:docMk/>
          <pc:sldMk cId="986192962" sldId="399"/>
        </pc:sldMkLst>
        <pc:spChg chg="add mod">
          <ac:chgData name="Samson Christopher" userId="6a13b5f1e64a53ae" providerId="LiveId" clId="{9701CB6C-4AB8-4755-BE07-EC5FE683119B}" dt="2020-03-26T04:08:05.258" v="152" actId="1035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08:14.869" v="200" actId="1035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08:27.620" v="255" actId="1036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08:38.299" v="299" actId="1036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mod">
        <pc:chgData name="Samson Christopher" userId="6a13b5f1e64a53ae" providerId="LiveId" clId="{9701CB6C-4AB8-4755-BE07-EC5FE683119B}" dt="2020-03-26T04:08:46.748" v="343" actId="1036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08:55.973" v="389" actId="1036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mod">
        <pc:chgData name="Samson Christopher" userId="6a13b5f1e64a53ae" providerId="LiveId" clId="{9701CB6C-4AB8-4755-BE07-EC5FE683119B}" dt="2020-03-26T04:09:07.465" v="447" actId="1036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mod">
        <pc:chgData name="Samson Christopher" userId="6a13b5f1e64a53ae" providerId="LiveId" clId="{9701CB6C-4AB8-4755-BE07-EC5FE683119B}" dt="2020-03-26T04:10:43.376" v="498" actId="1036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A6C11-E5B7-4542-A0D6-6E2C91C01953}"/>
              </a:ext>
            </a:extLst>
          </p:cNvPr>
          <p:cNvSpPr/>
          <p:nvPr/>
        </p:nvSpPr>
        <p:spPr>
          <a:xfrm>
            <a:off x="-1" y="529862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\Õ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42209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E28BC3-31E6-4BC6-8927-6A159C8C6CA1}"/>
              </a:ext>
            </a:extLst>
          </p:cNvPr>
          <p:cNvSpPr/>
          <p:nvPr/>
        </p:nvSpPr>
        <p:spPr>
          <a:xfrm>
            <a:off x="3048000" y="5334135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9B5DD-3C4E-4AFF-8062-4F0C6F5C9853}"/>
              </a:ext>
            </a:extLst>
          </p:cNvPr>
          <p:cNvSpPr/>
          <p:nvPr/>
        </p:nvSpPr>
        <p:spPr>
          <a:xfrm>
            <a:off x="-1" y="533413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EûPdLlThP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úSWj§ùXpXôm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EÚYôd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7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8198C-B2C1-4385-AAB7-53C2B19CA23A}"/>
              </a:ext>
            </a:extLst>
          </p:cNvPr>
          <p:cNvSpPr/>
          <p:nvPr/>
        </p:nvSpPr>
        <p:spPr>
          <a:xfrm>
            <a:off x="-1" y="531638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úSWj§ùXpXôm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34AC4-E74A-4D20-A5DA-E6C009F42EE8}"/>
              </a:ext>
            </a:extLst>
          </p:cNvPr>
          <p:cNvSpPr/>
          <p:nvPr/>
        </p:nvSpPr>
        <p:spPr>
          <a:xfrm>
            <a:off x="0" y="53163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JußªpXô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úSWj§ùXpXôm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ER®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F0B6A-D5CC-47F0-B5D2-2622BA8985E4}"/>
              </a:ext>
            </a:extLst>
          </p:cNvPr>
          <p:cNvSpPr/>
          <p:nvPr/>
        </p:nvSpPr>
        <p:spPr>
          <a:xfrm>
            <a:off x="0" y="53163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TôûR«ùXpXôm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8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8B184-D8B2-417F-9D3C-5DCAD8F0041D}"/>
              </a:ext>
            </a:extLst>
          </p:cNvPr>
          <p:cNvSpPr/>
          <p:nvPr/>
        </p:nvSpPr>
        <p:spPr>
          <a:xfrm>
            <a:off x="-1" y="533413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ùTXÅ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úSWj§ùXpXôm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ùTXlTÓj§V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2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149CC-CC7F-42C1-A82A-1216A2DF4D9B}"/>
              </a:ext>
            </a:extLst>
          </p:cNvPr>
          <p:cNvSpPr/>
          <p:nvPr/>
        </p:nvSpPr>
        <p:spPr>
          <a:xfrm>
            <a:off x="-1" y="532525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ûL®PlThP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C9863-90B3-4420-A250-97A5929C7A20}"/>
              </a:ext>
            </a:extLst>
          </p:cNvPr>
          <p:cNvSpPr/>
          <p:nvPr/>
        </p:nvSpPr>
        <p:spPr>
          <a:xfrm>
            <a:off x="0" y="533413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141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2020-03-26T04:10:45Z</dcterms:modified>
</cp:coreProperties>
</file>