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227BA8F-4551-46DD-A0E6-DDA32084A580}"/>
    <pc:docChg chg="undo custSel delSld modSld">
      <pc:chgData name="Samson Christopher" userId="6a13b5f1e64a53ae" providerId="LiveId" clId="{F227BA8F-4551-46DD-A0E6-DDA32084A580}" dt="2020-07-17T15:00:40.926" v="519" actId="1035"/>
      <pc:docMkLst>
        <pc:docMk/>
      </pc:docMkLst>
      <pc:sldChg chg="del">
        <pc:chgData name="Samson Christopher" userId="6a13b5f1e64a53ae" providerId="LiveId" clId="{F227BA8F-4551-46DD-A0E6-DDA32084A580}" dt="2020-07-17T14:56:35.866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F227BA8F-4551-46DD-A0E6-DDA32084A580}" dt="2020-07-17T15:00:40.926" v="519" actId="1035"/>
        <pc:sldMkLst>
          <pc:docMk/>
          <pc:sldMk cId="1777894342" sldId="389"/>
        </pc:sldMkLst>
        <pc:spChg chg="add mod">
          <ac:chgData name="Samson Christopher" userId="6a13b5f1e64a53ae" providerId="LiveId" clId="{F227BA8F-4551-46DD-A0E6-DDA32084A580}" dt="2020-07-17T15:00:40.926" v="519" actId="1035"/>
          <ac:spMkLst>
            <pc:docMk/>
            <pc:sldMk cId="1777894342" sldId="389"/>
            <ac:spMk id="4" creationId="{5979295A-0752-4D11-A326-2ED09A7D76B7}"/>
          </ac:spMkLst>
        </pc:spChg>
      </pc:sldChg>
      <pc:sldChg chg="addSp modSp mod">
        <pc:chgData name="Samson Christopher" userId="6a13b5f1e64a53ae" providerId="LiveId" clId="{F227BA8F-4551-46DD-A0E6-DDA32084A580}" dt="2020-07-17T15:00:31.606" v="460" actId="1036"/>
        <pc:sldMkLst>
          <pc:docMk/>
          <pc:sldMk cId="850099564" sldId="390"/>
        </pc:sldMkLst>
        <pc:spChg chg="add mod">
          <ac:chgData name="Samson Christopher" userId="6a13b5f1e64a53ae" providerId="LiveId" clId="{F227BA8F-4551-46DD-A0E6-DDA32084A580}" dt="2020-07-17T15:00:31.606" v="460" actId="1036"/>
          <ac:spMkLst>
            <pc:docMk/>
            <pc:sldMk cId="850099564" sldId="390"/>
            <ac:spMk id="4" creationId="{6DC292E0-7E22-40AC-B29A-8BA05F8C1BED}"/>
          </ac:spMkLst>
        </pc:spChg>
      </pc:sldChg>
      <pc:sldChg chg="addSp modSp mod">
        <pc:chgData name="Samson Christopher" userId="6a13b5f1e64a53ae" providerId="LiveId" clId="{F227BA8F-4551-46DD-A0E6-DDA32084A580}" dt="2020-07-17T15:00:10.381" v="405" actId="1035"/>
        <pc:sldMkLst>
          <pc:docMk/>
          <pc:sldMk cId="944968354" sldId="391"/>
        </pc:sldMkLst>
        <pc:spChg chg="add mod">
          <ac:chgData name="Samson Christopher" userId="6a13b5f1e64a53ae" providerId="LiveId" clId="{F227BA8F-4551-46DD-A0E6-DDA32084A580}" dt="2020-07-17T15:00:10.381" v="405" actId="1035"/>
          <ac:spMkLst>
            <pc:docMk/>
            <pc:sldMk cId="944968354" sldId="391"/>
            <ac:spMk id="4" creationId="{42B3CA71-8C66-4792-8E3B-A3B6E2AE2871}"/>
          </ac:spMkLst>
        </pc:spChg>
      </pc:sldChg>
      <pc:sldChg chg="addSp modSp mod">
        <pc:chgData name="Samson Christopher" userId="6a13b5f1e64a53ae" providerId="LiveId" clId="{F227BA8F-4551-46DD-A0E6-DDA32084A580}" dt="2020-07-17T14:59:59.324" v="353" actId="20577"/>
        <pc:sldMkLst>
          <pc:docMk/>
          <pc:sldMk cId="1414681237" sldId="392"/>
        </pc:sldMkLst>
        <pc:spChg chg="add mod">
          <ac:chgData name="Samson Christopher" userId="6a13b5f1e64a53ae" providerId="LiveId" clId="{F227BA8F-4551-46DD-A0E6-DDA32084A580}" dt="2020-07-17T14:59:59.324" v="353" actId="20577"/>
          <ac:spMkLst>
            <pc:docMk/>
            <pc:sldMk cId="1414681237" sldId="392"/>
            <ac:spMk id="4" creationId="{F8F99B39-16B4-469A-9C10-B29B3D17A0B7}"/>
          </ac:spMkLst>
        </pc:spChg>
      </pc:sldChg>
      <pc:sldChg chg="addSp modSp mod">
        <pc:chgData name="Samson Christopher" userId="6a13b5f1e64a53ae" providerId="LiveId" clId="{F227BA8F-4551-46DD-A0E6-DDA32084A580}" dt="2020-07-17T14:59:45.181" v="295" actId="1035"/>
        <pc:sldMkLst>
          <pc:docMk/>
          <pc:sldMk cId="4103851070" sldId="393"/>
        </pc:sldMkLst>
        <pc:spChg chg="add mod">
          <ac:chgData name="Samson Christopher" userId="6a13b5f1e64a53ae" providerId="LiveId" clId="{F227BA8F-4551-46DD-A0E6-DDA32084A580}" dt="2020-07-17T14:59:45.181" v="295" actId="1035"/>
          <ac:spMkLst>
            <pc:docMk/>
            <pc:sldMk cId="4103851070" sldId="393"/>
            <ac:spMk id="4" creationId="{112259D3-1DAB-4FFF-A79B-E7976B340484}"/>
          </ac:spMkLst>
        </pc:spChg>
      </pc:sldChg>
      <pc:sldChg chg="addSp modSp mod">
        <pc:chgData name="Samson Christopher" userId="6a13b5f1e64a53ae" providerId="LiveId" clId="{F227BA8F-4551-46DD-A0E6-DDA32084A580}" dt="2020-07-17T14:59:38.872" v="249" actId="1035"/>
        <pc:sldMkLst>
          <pc:docMk/>
          <pc:sldMk cId="659567130" sldId="394"/>
        </pc:sldMkLst>
        <pc:spChg chg="add mod">
          <ac:chgData name="Samson Christopher" userId="6a13b5f1e64a53ae" providerId="LiveId" clId="{F227BA8F-4551-46DD-A0E6-DDA32084A580}" dt="2020-07-17T14:59:38.872" v="249" actId="1035"/>
          <ac:spMkLst>
            <pc:docMk/>
            <pc:sldMk cId="659567130" sldId="394"/>
            <ac:spMk id="4" creationId="{46A10393-D5B0-47AB-892C-99CAC669F473}"/>
          </ac:spMkLst>
        </pc:spChg>
      </pc:sldChg>
      <pc:sldChg chg="addSp modSp mod">
        <pc:chgData name="Samson Christopher" userId="6a13b5f1e64a53ae" providerId="LiveId" clId="{F227BA8F-4551-46DD-A0E6-DDA32084A580}" dt="2020-07-17T14:59:31.937" v="197" actId="1036"/>
        <pc:sldMkLst>
          <pc:docMk/>
          <pc:sldMk cId="859356432" sldId="395"/>
        </pc:sldMkLst>
        <pc:spChg chg="add mod">
          <ac:chgData name="Samson Christopher" userId="6a13b5f1e64a53ae" providerId="LiveId" clId="{F227BA8F-4551-46DD-A0E6-DDA32084A580}" dt="2020-07-17T14:59:31.937" v="197" actId="1036"/>
          <ac:spMkLst>
            <pc:docMk/>
            <pc:sldMk cId="859356432" sldId="395"/>
            <ac:spMk id="4" creationId="{DC5DD842-842D-48BA-8212-45C4AE8811B8}"/>
          </ac:spMkLst>
        </pc:spChg>
      </pc:sldChg>
      <pc:sldChg chg="addSp modSp mod">
        <pc:chgData name="Samson Christopher" userId="6a13b5f1e64a53ae" providerId="LiveId" clId="{F227BA8F-4551-46DD-A0E6-DDA32084A580}" dt="2020-07-17T14:59:20.008" v="116" actId="1036"/>
        <pc:sldMkLst>
          <pc:docMk/>
          <pc:sldMk cId="2025405914" sldId="396"/>
        </pc:sldMkLst>
        <pc:spChg chg="add mod">
          <ac:chgData name="Samson Christopher" userId="6a13b5f1e64a53ae" providerId="LiveId" clId="{F227BA8F-4551-46DD-A0E6-DDA32084A580}" dt="2020-07-17T14:59:20.008" v="116" actId="1036"/>
          <ac:spMkLst>
            <pc:docMk/>
            <pc:sldMk cId="2025405914" sldId="396"/>
            <ac:spMk id="4" creationId="{7CA73053-3D2D-4E98-8980-3C2E24395309}"/>
          </ac:spMkLst>
        </pc:spChg>
      </pc:sldChg>
      <pc:sldChg chg="del">
        <pc:chgData name="Samson Christopher" userId="6a13b5f1e64a53ae" providerId="LiveId" clId="{F227BA8F-4551-46DD-A0E6-DDA32084A580}" dt="2020-07-17T14:56:24.750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F227BA8F-4551-46DD-A0E6-DDA32084A580}" dt="2020-07-17T14:56:25.184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F227BA8F-4551-46DD-A0E6-DDA32084A580}" dt="2020-07-17T14:56:25.563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F227BA8F-4551-46DD-A0E6-DDA32084A580}" dt="2020-07-17T14:56:25.972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F227BA8F-4551-46DD-A0E6-DDA32084A580}" dt="2020-07-17T14:56:26.361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F227BA8F-4551-46DD-A0E6-DDA32084A580}" dt="2020-07-17T14:56:26.723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F227BA8F-4551-46DD-A0E6-DDA32084A580}" dt="2020-07-17T14:56:27.019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9295A-0752-4D11-A326-2ED09A7D76B7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CûP®Pô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EUdÏjRôú</a:t>
            </a:r>
            <a:r>
              <a:rPr lang="en-US" dirty="0"/>
              <a:t>] </a:t>
            </a:r>
            <a:r>
              <a:rPr lang="en-US" dirty="0" err="1"/>
              <a:t>CûQ«pXô</a:t>
            </a:r>
            <a:r>
              <a:rPr lang="en-US" dirty="0"/>
              <a:t> </a:t>
            </a:r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EUdÏjRôú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292E0-7E22-40AC-B29A-8BA05F8C1BED}"/>
              </a:ext>
            </a:extLst>
          </p:cNvPr>
          <p:cNvSpPr txBox="1"/>
          <p:nvPr/>
        </p:nvSpPr>
        <p:spPr>
          <a:xfrm>
            <a:off x="0" y="5368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Gu] </a:t>
            </a:r>
            <a:r>
              <a:rPr lang="en-US" dirty="0" err="1"/>
              <a:t>SPkRôÛm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IVô</a:t>
            </a:r>
            <a:r>
              <a:rPr lang="en-US" dirty="0"/>
              <a:t> </a:t>
            </a:r>
          </a:p>
          <a:p>
            <a:r>
              <a:rPr lang="en-US" dirty="0" err="1"/>
              <a:t>Vôo</a:t>
            </a:r>
            <a:r>
              <a:rPr lang="en-US" dirty="0"/>
              <a:t> </a:t>
            </a:r>
            <a:r>
              <a:rPr lang="en-US" dirty="0" err="1"/>
              <a:t>ûL®hPôÛm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IVô</a:t>
            </a:r>
            <a:r>
              <a:rPr lang="en-US" dirty="0"/>
              <a:t>. </a:t>
            </a:r>
            <a:r>
              <a:rPr lang="en-US" dirty="0" err="1"/>
              <a:t>Su</a:t>
            </a:r>
            <a:r>
              <a:rPr lang="en-US" dirty="0"/>
              <a:t>± ,,, </a:t>
            </a:r>
            <a:r>
              <a:rPr lang="en-US" dirty="0" err="1"/>
              <a:t>Su</a:t>
            </a:r>
            <a:r>
              <a:rPr lang="en-US" dirty="0"/>
              <a:t>±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3CA71-8C66-4792-8E3B-A3B6E2AE2871}"/>
              </a:ext>
            </a:extLst>
          </p:cNvPr>
          <p:cNvSpPr txBox="1"/>
          <p:nvPr/>
        </p:nvSpPr>
        <p:spPr>
          <a:xfrm>
            <a:off x="164983" y="5377237"/>
            <a:ext cx="1186203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</a:t>
            </a:r>
            <a:r>
              <a:rPr lang="en-US" dirty="0"/>
              <a:t>¥ Yk¾úW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IVô</a:t>
            </a:r>
            <a:r>
              <a:rPr lang="en-US" dirty="0"/>
              <a:t> </a:t>
            </a:r>
          </a:p>
          <a:p>
            <a:r>
              <a:rPr lang="en-US" dirty="0" err="1"/>
              <a:t>ùR¬kÕ</a:t>
            </a:r>
            <a:r>
              <a:rPr lang="en-US" dirty="0"/>
              <a:t> ùLôi¼úW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IVô</a:t>
            </a:r>
            <a:r>
              <a:rPr lang="en-US" dirty="0"/>
              <a:t>. </a:t>
            </a:r>
            <a:r>
              <a:rPr lang="en-US" dirty="0" err="1"/>
              <a:t>Su</a:t>
            </a:r>
            <a:r>
              <a:rPr lang="en-US" dirty="0"/>
              <a:t>± ,,, </a:t>
            </a:r>
            <a:r>
              <a:rPr lang="en-US" dirty="0" err="1"/>
              <a:t>Su</a:t>
            </a:r>
            <a:r>
              <a:rPr lang="en-US" dirty="0"/>
              <a:t>±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99B39-16B4-469A-9C10-B29B3D17A0B7}"/>
              </a:ext>
            </a:extLst>
          </p:cNvPr>
          <p:cNvSpPr txBox="1"/>
          <p:nvPr/>
        </p:nvSpPr>
        <p:spPr>
          <a:xfrm>
            <a:off x="643156" y="5377236"/>
            <a:ext cx="1090568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¨</a:t>
            </a:r>
            <a:r>
              <a:rPr lang="en-US" dirty="0" err="1"/>
              <a:t>mU</a:t>
            </a:r>
            <a:r>
              <a:rPr lang="en-US" dirty="0"/>
              <a:t>§ Rk¾úW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IVô</a:t>
            </a:r>
            <a:r>
              <a:rPr lang="en-US" dirty="0"/>
              <a:t> </a:t>
            </a:r>
          </a:p>
          <a:p>
            <a:r>
              <a:rPr lang="en-US" dirty="0"/>
              <a:t>¨</a:t>
            </a:r>
            <a:r>
              <a:rPr lang="en-US" dirty="0" err="1"/>
              <a:t>WkRWUôÉúW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IVô</a:t>
            </a:r>
            <a:r>
              <a:rPr lang="en-US" dirty="0"/>
              <a:t>. </a:t>
            </a:r>
            <a:r>
              <a:rPr lang="en-US" dirty="0" err="1"/>
              <a:t>Su</a:t>
            </a:r>
            <a:r>
              <a:rPr lang="en-US" dirty="0"/>
              <a:t>± ,,, </a:t>
            </a:r>
            <a:r>
              <a:rPr lang="en-US" dirty="0" err="1"/>
              <a:t>Su</a:t>
            </a:r>
            <a:r>
              <a:rPr lang="en-US" dirty="0"/>
              <a:t>±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259D3-1DAB-4FFF-A79B-E7976B340484}"/>
              </a:ext>
            </a:extLst>
          </p:cNvPr>
          <p:cNvSpPr txBox="1"/>
          <p:nvPr/>
        </p:nvSpPr>
        <p:spPr>
          <a:xfrm>
            <a:off x="0" y="537723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]d Li¼úW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IVô</a:t>
            </a:r>
            <a:endParaRPr lang="en-US" dirty="0"/>
          </a:p>
          <a:p>
            <a:r>
              <a:rPr lang="en-US" dirty="0"/>
              <a:t> Li½o ÕûPj¾úW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IVô</a:t>
            </a:r>
            <a:r>
              <a:rPr lang="en-US" dirty="0"/>
              <a:t>. </a:t>
            </a:r>
            <a:r>
              <a:rPr lang="en-US" dirty="0" err="1"/>
              <a:t>Su</a:t>
            </a:r>
            <a:r>
              <a:rPr lang="en-US" dirty="0"/>
              <a:t>± ,,, </a:t>
            </a:r>
            <a:r>
              <a:rPr lang="en-US" dirty="0" err="1"/>
              <a:t>Su</a:t>
            </a:r>
            <a:r>
              <a:rPr lang="en-US" dirty="0"/>
              <a:t>±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10393-D5B0-47AB-892C-99CAC669F473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¿§ </a:t>
            </a:r>
            <a:r>
              <a:rPr lang="en-US" dirty="0" err="1"/>
              <a:t>úRYú</a:t>
            </a:r>
            <a:r>
              <a:rPr lang="en-US" dirty="0"/>
              <a:t>]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IVô</a:t>
            </a:r>
            <a:r>
              <a:rPr lang="en-US" dirty="0"/>
              <a:t> </a:t>
            </a:r>
          </a:p>
          <a:p>
            <a:r>
              <a:rPr lang="en-US" dirty="0" err="1"/>
              <a:t>ùYt</a:t>
            </a:r>
            <a:r>
              <a:rPr lang="en-US" dirty="0"/>
              <a:t>± </a:t>
            </a:r>
            <a:r>
              <a:rPr lang="en-US" dirty="0" err="1"/>
              <a:t>úYkRú</a:t>
            </a:r>
            <a:r>
              <a:rPr lang="en-US" dirty="0"/>
              <a:t>]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IVô</a:t>
            </a:r>
            <a:r>
              <a:rPr lang="en-US" dirty="0"/>
              <a:t>. </a:t>
            </a:r>
            <a:r>
              <a:rPr lang="en-US" dirty="0" err="1"/>
              <a:t>Su</a:t>
            </a:r>
            <a:r>
              <a:rPr lang="en-US" dirty="0"/>
              <a:t>± ,,, </a:t>
            </a:r>
            <a:r>
              <a:rPr lang="en-US" dirty="0" err="1"/>
              <a:t>Su</a:t>
            </a:r>
            <a:r>
              <a:rPr lang="en-US" dirty="0"/>
              <a:t>±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DD842-842D-48BA-8212-45C4AE8811B8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ASô</a:t>
            </a:r>
            <a:r>
              <a:rPr lang="en-US" dirty="0"/>
              <a:t>§ </a:t>
            </a:r>
            <a:r>
              <a:rPr lang="en-US" dirty="0" err="1"/>
              <a:t>úRYú</a:t>
            </a:r>
            <a:r>
              <a:rPr lang="en-US" dirty="0"/>
              <a:t>]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IVô</a:t>
            </a:r>
            <a:r>
              <a:rPr lang="en-US" dirty="0"/>
              <a:t> </a:t>
            </a:r>
          </a:p>
          <a:p>
            <a:r>
              <a:rPr lang="en-US" dirty="0" err="1"/>
              <a:t>AWNôÞm</a:t>
            </a:r>
            <a:r>
              <a:rPr lang="en-US" dirty="0"/>
              <a:t> </a:t>
            </a:r>
            <a:r>
              <a:rPr lang="en-US" dirty="0" err="1"/>
              <a:t>ùRnYúU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IVô</a:t>
            </a:r>
            <a:r>
              <a:rPr lang="en-US" dirty="0"/>
              <a:t>. </a:t>
            </a:r>
            <a:r>
              <a:rPr lang="en-US" dirty="0" err="1"/>
              <a:t>Su</a:t>
            </a:r>
            <a:r>
              <a:rPr lang="en-US" dirty="0"/>
              <a:t>± ,,, </a:t>
            </a:r>
            <a:r>
              <a:rPr lang="en-US" dirty="0" err="1"/>
              <a:t>Su</a:t>
            </a:r>
            <a:r>
              <a:rPr lang="en-US" dirty="0"/>
              <a:t>±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73053-3D2D-4E98-8980-3C2E24395309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¨</a:t>
            </a:r>
            <a:r>
              <a:rPr lang="en-US" dirty="0" err="1"/>
              <a:t>j§V</a:t>
            </a:r>
            <a:r>
              <a:rPr lang="en-US" dirty="0"/>
              <a:t> </a:t>
            </a:r>
            <a:r>
              <a:rPr lang="en-US" dirty="0" err="1"/>
              <a:t>Wô_ôúY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IVô</a:t>
            </a:r>
            <a:r>
              <a:rPr lang="en-US" dirty="0"/>
              <a:t> </a:t>
            </a:r>
          </a:p>
          <a:p>
            <a:r>
              <a:rPr lang="en-US" dirty="0" err="1"/>
              <a:t>Nj§V</a:t>
            </a:r>
            <a:r>
              <a:rPr lang="en-US" dirty="0"/>
              <a:t> ¾TúU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IVô</a:t>
            </a:r>
            <a:r>
              <a:rPr lang="en-US" dirty="0"/>
              <a:t>. </a:t>
            </a:r>
            <a:r>
              <a:rPr lang="en-US" dirty="0" err="1"/>
              <a:t>Su</a:t>
            </a:r>
            <a:r>
              <a:rPr lang="en-US" dirty="0"/>
              <a:t>± ,,, </a:t>
            </a:r>
            <a:r>
              <a:rPr lang="en-US" dirty="0" err="1"/>
              <a:t>Su</a:t>
            </a:r>
            <a:r>
              <a:rPr lang="en-US" dirty="0"/>
              <a:t>±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161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2020-07-17T15:00:42Z</dcterms:modified>
</cp:coreProperties>
</file>