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3:52:33.631" v="1870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mod">
        <pc:chgData name="Samson Christopher" userId="6a13b5f1e64a53ae" providerId="LiveId" clId="{07C27EB5-5947-4919-A5C9-6BE64F3BD8FC}" dt="2020-02-09T03:49:50.311" v="1274" actId="1036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modSp add mod">
        <pc:chgData name="Samson Christopher" userId="6a13b5f1e64a53ae" providerId="LiveId" clId="{07C27EB5-5947-4919-A5C9-6BE64F3BD8FC}" dt="2020-02-09T03:50:01.387" v="1332" actId="1036"/>
        <pc:sldMkLst>
          <pc:docMk/>
          <pc:sldMk cId="2395920" sldId="297"/>
        </pc:sldMkLst>
        <pc:spChg chg="add mod">
          <ac:chgData name="Samson Christopher" userId="6a13b5f1e64a53ae" providerId="LiveId" clId="{07C27EB5-5947-4919-A5C9-6BE64F3BD8FC}" dt="2020-02-09T03:50:01.387" v="1332" actId="1036"/>
          <ac:spMkLst>
            <pc:docMk/>
            <pc:sldMk cId="2395920" sldId="297"/>
            <ac:spMk id="2" creationId="{E48B706C-686E-4B3B-89D3-44ED998A71C6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mod">
        <pc:chgData name="Samson Christopher" userId="6a13b5f1e64a53ae" providerId="LiveId" clId="{07C27EB5-5947-4919-A5C9-6BE64F3BD8FC}" dt="2020-02-09T03:50:17.036" v="1395" actId="1036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mod">
        <pc:chgData name="Samson Christopher" userId="6a13b5f1e64a53ae" providerId="LiveId" clId="{07C27EB5-5947-4919-A5C9-6BE64F3BD8FC}" dt="2020-02-09T03:50:34.011" v="1441" actId="1036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mod">
        <pc:chgData name="Samson Christopher" userId="6a13b5f1e64a53ae" providerId="LiveId" clId="{07C27EB5-5947-4919-A5C9-6BE64F3BD8FC}" dt="2020-02-09T03:50:47.820" v="1494" actId="1036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mod">
        <pc:chgData name="Samson Christopher" userId="6a13b5f1e64a53ae" providerId="LiveId" clId="{07C27EB5-5947-4919-A5C9-6BE64F3BD8FC}" dt="2020-02-09T03:51:01.231" v="1557" actId="1036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mod">
        <pc:chgData name="Samson Christopher" userId="6a13b5f1e64a53ae" providerId="LiveId" clId="{07C27EB5-5947-4919-A5C9-6BE64F3BD8FC}" dt="2020-02-09T03:51:14.739" v="1605" actId="1036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mod">
        <pc:chgData name="Samson Christopher" userId="6a13b5f1e64a53ae" providerId="LiveId" clId="{07C27EB5-5947-4919-A5C9-6BE64F3BD8FC}" dt="2020-02-09T03:51:29.822" v="1666" actId="1036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mod">
        <pc:chgData name="Samson Christopher" userId="6a13b5f1e64a53ae" providerId="LiveId" clId="{07C27EB5-5947-4919-A5C9-6BE64F3BD8FC}" dt="2020-02-09T03:51:56.242" v="1717" actId="1035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mod">
        <pc:chgData name="Samson Christopher" userId="6a13b5f1e64a53ae" providerId="LiveId" clId="{07C27EB5-5947-4919-A5C9-6BE64F3BD8FC}" dt="2020-02-09T03:52:09.401" v="1773" actId="1036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3:52:20.702" v="1821" actId="1036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mod">
        <pc:chgData name="Samson Christopher" userId="6a13b5f1e64a53ae" providerId="LiveId" clId="{07C27EB5-5947-4919-A5C9-6BE64F3BD8FC}" dt="2020-02-09T03:52:33.631" v="1870" actId="1036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C4415-EC2A-4C1C-9D63-49C42A836E95}"/>
              </a:ext>
            </a:extLst>
          </p:cNvPr>
          <p:cNvSpPr/>
          <p:nvPr/>
        </p:nvSpPr>
        <p:spPr>
          <a:xfrm>
            <a:off x="1785891" y="5360770"/>
            <a:ext cx="8620217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 ¸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RúU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Tô¥úV</a:t>
            </a:r>
            <a:b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Yôrj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YQe¡ÓúYôm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3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A813EE-4D45-44E1-87A8-BC2F30D07468}"/>
              </a:ext>
            </a:extLst>
          </p:cNvPr>
          <p:cNvSpPr/>
          <p:nvPr/>
        </p:nvSpPr>
        <p:spPr>
          <a:xfrm>
            <a:off x="0" y="5343016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Õ§«u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BûP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AÚ°f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ùNnR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]j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Õ§j§ÓúYôm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3E9796-1325-4BBC-AC45-EBDF56C558FF}"/>
              </a:ext>
            </a:extLst>
          </p:cNvPr>
          <p:cNvSpPr/>
          <p:nvPr/>
        </p:nvSpPr>
        <p:spPr>
          <a:xfrm>
            <a:off x="0" y="5351891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j§p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úRôu±ÓYôo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BVjRUô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¡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H¡ÓúYôm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2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E5D715-85C7-4D70-A734-739461D277A9}"/>
              </a:ext>
            </a:extLst>
          </p:cNvPr>
          <p:cNvSpPr/>
          <p:nvPr/>
        </p:nvSpPr>
        <p:spPr>
          <a:xfrm>
            <a:off x="0" y="5351888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AuTo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NôVp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AûPkÕ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U¡rkúR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Yôrk§ÓúYôm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9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8B706C-686E-4B3B-89D3-44ED998A71C6}"/>
              </a:ext>
            </a:extLst>
          </p:cNvPr>
          <p:cNvSpPr/>
          <p:nvPr/>
        </p:nvSpPr>
        <p:spPr>
          <a:xfrm>
            <a:off x="1768136" y="5360769"/>
            <a:ext cx="8655728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ú_ô§«u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ôm</a:t>
            </a:r>
            <a:b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</a:b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CúVÑûYl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T¦k§ÓúYôm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4E0E5C-E4CE-4F81-AF12-69DCB3911DDB}"/>
              </a:ext>
            </a:extLst>
          </p:cNvPr>
          <p:cNvSpPr/>
          <p:nvPr/>
        </p:nvSpPr>
        <p:spPr>
          <a:xfrm>
            <a:off x="1168893" y="5369648"/>
            <a:ext cx="9854214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TgûNl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ùYiûU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B¡P</a:t>
            </a: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TôYm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VôÜm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¿e¡]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9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6CF2C8-EF15-4945-88EF-A4E95DD155B6}"/>
              </a:ext>
            </a:extLst>
          </p:cNvPr>
          <p:cNvSpPr/>
          <p:nvPr/>
        </p:nvSpPr>
        <p:spPr>
          <a:xfrm>
            <a:off x="1595021" y="5343013"/>
            <a:ext cx="9001957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ùNôkR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CWjRm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£k§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SmûU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ÁhP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Õ§j§ÓúYôm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8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9F49A5-76FA-451A-9F67-2853F063DC7D}"/>
              </a:ext>
            </a:extLst>
          </p:cNvPr>
          <p:cNvSpPr/>
          <p:nvPr/>
        </p:nvSpPr>
        <p:spPr>
          <a:xfrm>
            <a:off x="1581705" y="5343009"/>
            <a:ext cx="902859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RkûR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SmûU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Rôe¡úV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úRô°p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Hk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ÑUkR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úW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0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6C0B28-9848-4C5D-926E-B86197B49430}"/>
              </a:ext>
            </a:extLst>
          </p:cNvPr>
          <p:cNvSpPr/>
          <p:nvPr/>
        </p:nvSpPr>
        <p:spPr>
          <a:xfrm>
            <a:off x="0" y="5351890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úNRm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HÕm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AÔ¡PôUp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LôjR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]j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Õ§j§ÓúYôm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61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57EC29-1973-4F81-AB6A-D795782BC193}"/>
              </a:ext>
            </a:extLst>
          </p:cNvPr>
          <p:cNvSpPr/>
          <p:nvPr/>
        </p:nvSpPr>
        <p:spPr>
          <a:xfrm>
            <a:off x="1643848" y="5351890"/>
            <a:ext cx="8904303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Lô¬Ús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úYû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[«p</a:t>
            </a: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Tô¬p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SmûU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úRt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±]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ôúW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5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9AD89-8B9A-4338-86D5-104211960D77}"/>
              </a:ext>
            </a:extLst>
          </p:cNvPr>
          <p:cNvSpPr/>
          <p:nvPr/>
        </p:nvSpPr>
        <p:spPr>
          <a:xfrm>
            <a:off x="423169" y="5360770"/>
            <a:ext cx="11345662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Sm©ú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ôûW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RôeÏm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Cußm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GußUôn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Õ§j§ÓúYôm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7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1724ED-2D8F-41F9-8722-11B9F5AE28B9}"/>
              </a:ext>
            </a:extLst>
          </p:cNvPr>
          <p:cNvSpPr/>
          <p:nvPr/>
        </p:nvSpPr>
        <p:spPr>
          <a:xfrm>
            <a:off x="1524000" y="5351888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LhÓLs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VôÜm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AßjÕúU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Li½o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LYûX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ALt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±]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ôúW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163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25</cp:revision>
  <dcterms:created xsi:type="dcterms:W3CDTF">2019-11-02T16:27:41Z</dcterms:created>
  <dcterms:modified xsi:type="dcterms:W3CDTF">2020-02-09T03:52:35Z</dcterms:modified>
</cp:coreProperties>
</file>