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A8727B-896C-4E56-A113-DD5D7A74FDB4}"/>
              </a:ext>
            </a:extLst>
          </p:cNvPr>
          <p:cNvSpPr/>
          <p:nvPr/>
        </p:nvSpPr>
        <p:spPr>
          <a:xfrm>
            <a:off x="432046" y="5298622"/>
            <a:ext cx="113279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LôûX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LÚûQ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ùTôtTôRm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Lôj§ÚlúTu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56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58740-C4C4-4271-9C87-7E9E8BFD2B7C}"/>
              </a:ext>
            </a:extLst>
          </p:cNvPr>
          <p:cNvSpPr/>
          <p:nvPr/>
        </p:nvSpPr>
        <p:spPr>
          <a:xfrm>
            <a:off x="1062361" y="5271991"/>
            <a:ext cx="100672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TWúXôL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YôNp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TWU º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é¬jÕ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YWúYtÏúU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6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C0F75D-F9CA-4A90-BC2F-B8C08B54C31D}"/>
              </a:ext>
            </a:extLst>
          </p:cNvPr>
          <p:cNvSpPr/>
          <p:nvPr/>
        </p:nvSpPr>
        <p:spPr>
          <a:xfrm>
            <a:off x="1524000" y="5289746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A§LôûX«p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A±ûY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EQoj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AuúTôÓ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úVÑ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§]m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úTÑYôo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0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261A6-01D2-439A-8CC5-29812DEF046D}"/>
              </a:ext>
            </a:extLst>
          </p:cNvPr>
          <p:cNvSpPr/>
          <p:nvPr/>
        </p:nvSpPr>
        <p:spPr>
          <a:xfrm>
            <a:off x="0" y="5298622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G_Uôu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ØLm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Li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LojRô®u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úSôdÏúU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6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BB24C-624C-4D5C-BEF7-4A34C5890D26}"/>
              </a:ext>
            </a:extLst>
          </p:cNvPr>
          <p:cNvSpPr/>
          <p:nvPr/>
        </p:nvSpPr>
        <p:spPr>
          <a:xfrm>
            <a:off x="489751" y="5280871"/>
            <a:ext cx="112124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JjRôûN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AYWôp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ûPdÏm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AûZjRôo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úNûYdúL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4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7C6040-BDD1-42A8-A177-3999537C86C9}"/>
              </a:ext>
            </a:extLst>
          </p:cNvPr>
          <p:cNvSpPr/>
          <p:nvPr/>
        </p:nvSpPr>
        <p:spPr>
          <a:xfrm>
            <a:off x="0" y="5271988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¾ûU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ùUô¯Ls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EuúUp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ùTônVôn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L°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áßYôn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2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8334A3-CA53-484F-A3F0-3C9A058CADF3}"/>
              </a:ext>
            </a:extLst>
          </p:cNvPr>
          <p:cNvSpPr/>
          <p:nvPr/>
        </p:nvSpPr>
        <p:spPr>
          <a:xfrm>
            <a:off x="112450" y="5280867"/>
            <a:ext cx="119670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CÕúY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TôdVm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ùUn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YôdÏ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úYßúR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A98B37-4180-4CB4-809D-B996D0609833}"/>
              </a:ext>
            </a:extLst>
          </p:cNvPr>
          <p:cNvSpPr/>
          <p:nvPr/>
        </p:nvSpPr>
        <p:spPr>
          <a:xfrm>
            <a:off x="1563949" y="5298623"/>
            <a:ext cx="90641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ÛûY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ÑUkúR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úNôWôUp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©u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0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BDA7DE-0BA9-4D4A-8346-EE58A09D5C56}"/>
              </a:ext>
            </a:extLst>
          </p:cNvPr>
          <p:cNvSpPr/>
          <p:nvPr/>
        </p:nvSpPr>
        <p:spPr>
          <a:xfrm>
            <a:off x="1524000" y="5263112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AYúWôÓ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N¡jRôÞúYú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BiPôiÓ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ù_VUôLúY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27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C82D29-9CE0-4AF6-B91F-1675B82C1973}"/>
              </a:ext>
            </a:extLst>
          </p:cNvPr>
          <p:cNvSpPr/>
          <p:nvPr/>
        </p:nvSpPr>
        <p:spPr>
          <a:xfrm>
            <a:off x="-1" y="5280869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T\</a:t>
            </a:r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kÕ</a:t>
            </a:r>
            <a:r>
              <a:rPr lang="fr-F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×\ô </a:t>
            </a:r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fr-F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£\</a:t>
            </a:r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L¥júR</a:t>
            </a:r>
            <a:endParaRPr lang="fr-FR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Tô¥f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ùNuú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lTôßúYu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6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146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56</cp:revision>
  <dcterms:created xsi:type="dcterms:W3CDTF">2019-11-02T16:27:41Z</dcterms:created>
  <dcterms:modified xsi:type="dcterms:W3CDTF">2020-03-15T05:41:48Z</dcterms:modified>
</cp:coreProperties>
</file>