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8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A09441-7743-4E60-ABD3-7B1D7C8E2002}"/>
              </a:ext>
            </a:extLst>
          </p:cNvPr>
          <p:cNvSpPr/>
          <p:nvPr/>
        </p:nvSpPr>
        <p:spPr>
          <a:xfrm>
            <a:off x="1626093" y="5289747"/>
            <a:ext cx="89398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L§WYu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úRôußm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LôûX«úR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×§V 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ùTô¯k§ÓúU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07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F4990-5395-4067-B01B-E7831EE8025A}"/>
              </a:ext>
            </a:extLst>
          </p:cNvPr>
          <p:cNvSpPr/>
          <p:nvPr/>
        </p:nvSpPr>
        <p:spPr>
          <a:xfrm>
            <a:off x="1244353" y="5289742"/>
            <a:ext cx="97032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Tôd¡Vm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LiPûPkúRú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VôdúLô©u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ÕûQúV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2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8CD3AA-3933-4C93-A733-21CB2DB2E394}"/>
              </a:ext>
            </a:extLst>
          </p:cNvPr>
          <p:cNvSpPr/>
          <p:nvPr/>
        </p:nvSpPr>
        <p:spPr>
          <a:xfrm>
            <a:off x="1524000" y="5307502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LôûX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®¯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LojR¬u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NôVp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LiLÞm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ùN®Ùm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Lôj§ÚdÏm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3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6AFFF4-0D08-4506-ACD8-B31E2528BBBF}"/>
              </a:ext>
            </a:extLst>
          </p:cNvPr>
          <p:cNvSpPr/>
          <p:nvPr/>
        </p:nvSpPr>
        <p:spPr>
          <a:xfrm>
            <a:off x="1524000" y="5298625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TôRm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AUokÕ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úYRúU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Ú£jÕ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¸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ReLs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Tô¥úV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U¡rk§ÓúYu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27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DC9590-42BE-45BB-9568-163FB510DDBC}"/>
              </a:ext>
            </a:extLst>
          </p:cNvPr>
          <p:cNvSpPr/>
          <p:nvPr/>
        </p:nvSpPr>
        <p:spPr>
          <a:xfrm>
            <a:off x="1634971" y="5289745"/>
            <a:ext cx="89220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Yô]Øm éª VôÜm TûPj¾o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 §\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kúR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úRôu±ÓÅo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7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2164F0-00D0-4A0E-AE75-F74017B807D7}"/>
              </a:ext>
            </a:extLst>
          </p:cNvPr>
          <p:cNvSpPr/>
          <p:nvPr/>
        </p:nvSpPr>
        <p:spPr>
          <a:xfrm>
            <a:off x="1120066" y="5254236"/>
            <a:ext cx="99518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BYp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APeL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AûZdL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BjÕU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úSNúW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Yk§ÓÅo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38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B7C429-66AC-49C2-B261-7EE1C2289B92}"/>
              </a:ext>
            </a:extLst>
          </p:cNvPr>
          <p:cNvSpPr/>
          <p:nvPr/>
        </p:nvSpPr>
        <p:spPr>
          <a:xfrm>
            <a:off x="409852" y="5672181"/>
            <a:ext cx="113722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Õ§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ùNÛj§ÓúYôm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CúVÑÜdúL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CFA298-83F3-4D7B-A441-23C5AC10FBB8}"/>
              </a:ext>
            </a:extLst>
          </p:cNvPr>
          <p:cNvSpPr/>
          <p:nvPr/>
        </p:nvSpPr>
        <p:spPr>
          <a:xfrm>
            <a:off x="1688237" y="5271987"/>
            <a:ext cx="88155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ÑPoLs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Lô]L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Yôrk§PúY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Uôh£ûUúV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9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77FD85-4633-4CFF-8733-1BAA1AF1583A}"/>
              </a:ext>
            </a:extLst>
          </p:cNvPr>
          <p:cNvSpPr/>
          <p:nvPr/>
        </p:nvSpPr>
        <p:spPr>
          <a:xfrm>
            <a:off x="1524000" y="5289748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Lôtß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T\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Ftß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úWôûP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LojRÚdúL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L®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Tô¥ÓúR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06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7E74AA-E584-4ED3-A7BD-7F147431D1B8}"/>
              </a:ext>
            </a:extLst>
          </p:cNvPr>
          <p:cNvSpPr/>
          <p:nvPr/>
        </p:nvSpPr>
        <p:spPr>
          <a:xfrm>
            <a:off x="831541" y="5307503"/>
            <a:ext cx="105289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Lôh¥p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LR± Lô]L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KûP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LiPûPÙm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°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UôuLû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[l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55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CCAD8F-DF05-4EB6-B455-4FD4F57CB09A}"/>
              </a:ext>
            </a:extLst>
          </p:cNvPr>
          <p:cNvSpPr/>
          <p:nvPr/>
        </p:nvSpPr>
        <p:spPr>
          <a:xfrm>
            <a:off x="1475173" y="5289746"/>
            <a:ext cx="92416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RôLm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¾odÏm ËYjRi½Wôm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RtTWu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CúVÑûYj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úR¥ÓúYôm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5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B56F61-181C-474F-B8D0-0D9CC5B68730}"/>
              </a:ext>
            </a:extLst>
          </p:cNvPr>
          <p:cNvSpPr/>
          <p:nvPr/>
        </p:nvSpPr>
        <p:spPr>
          <a:xfrm>
            <a:off x="1524000" y="5254236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Guù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KeL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SpXYo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GußûWlúTôm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5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5E134B-1BAF-466E-96CD-BB99BDB9668B}"/>
              </a:ext>
            </a:extLst>
          </p:cNvPr>
          <p:cNvSpPr/>
          <p:nvPr/>
        </p:nvSpPr>
        <p:spPr>
          <a:xfrm>
            <a:off x="1026850" y="5289748"/>
            <a:ext cx="101382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úLÚÀuLs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Uj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§«p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YôÝm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CdLôûX«p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GÝkRÚsYôo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37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DB9DD8-F33A-4E63-9CC9-52820B933A2E}"/>
              </a:ext>
            </a:extLst>
          </p:cNvPr>
          <p:cNvSpPr/>
          <p:nvPr/>
        </p:nvSpPr>
        <p:spPr>
          <a:xfrm>
            <a:off x="1257670" y="5280867"/>
            <a:ext cx="96766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ERÓm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]l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úTôtßm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LWeLs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Ï®kúR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YQeÏm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90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</TotalTime>
  <Words>181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57</cp:revision>
  <dcterms:created xsi:type="dcterms:W3CDTF">2019-11-02T16:27:41Z</dcterms:created>
  <dcterms:modified xsi:type="dcterms:W3CDTF">2020-03-15T06:33:28Z</dcterms:modified>
</cp:coreProperties>
</file>