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5" r:id="rId7"/>
    <p:sldId id="396" r:id="rId8"/>
    <p:sldId id="397" r:id="rId9"/>
    <p:sldId id="398" r:id="rId10"/>
    <p:sldId id="3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A087A-FA66-4CAB-8EB8-0BFAD420AE97}" v="11" dt="2020-06-22T16:04:0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26FA087A-FA66-4CAB-8EB8-0BFAD420AE97}"/>
    <pc:docChg chg="delSld modSld">
      <pc:chgData name="Samson Christopher" userId="6a13b5f1e64a53ae" providerId="LiveId" clId="{26FA087A-FA66-4CAB-8EB8-0BFAD420AE97}" dt="2020-06-22T16:12:46.048" v="527" actId="1035"/>
      <pc:docMkLst>
        <pc:docMk/>
      </pc:docMkLst>
      <pc:sldChg chg="del">
        <pc:chgData name="Samson Christopher" userId="6a13b5f1e64a53ae" providerId="LiveId" clId="{26FA087A-FA66-4CAB-8EB8-0BFAD420AE97}" dt="2020-06-22T16:11:40.609" v="81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6FA087A-FA66-4CAB-8EB8-0BFAD420AE97}" dt="2020-06-22T16:11:48.355" v="131" actId="1036"/>
        <pc:sldMkLst>
          <pc:docMk/>
          <pc:sldMk cId="1777894342" sldId="389"/>
        </pc:sldMkLst>
        <pc:spChg chg="add mod">
          <ac:chgData name="Samson Christopher" userId="6a13b5f1e64a53ae" providerId="LiveId" clId="{26FA087A-FA66-4CAB-8EB8-0BFAD420AE97}" dt="2020-06-22T16:11:48.355" v="131" actId="1036"/>
          <ac:spMkLst>
            <pc:docMk/>
            <pc:sldMk cId="1777894342" sldId="389"/>
            <ac:spMk id="2" creationId="{2F8DB1C4-6B2D-4F3D-8A76-011054F53A67}"/>
          </ac:spMkLst>
        </pc:spChg>
      </pc:sldChg>
      <pc:sldChg chg="addSp modSp mod">
        <pc:chgData name="Samson Christopher" userId="6a13b5f1e64a53ae" providerId="LiveId" clId="{26FA087A-FA66-4CAB-8EB8-0BFAD420AE97}" dt="2020-06-22T16:11:56.217" v="176" actId="1036"/>
        <pc:sldMkLst>
          <pc:docMk/>
          <pc:sldMk cId="850099564" sldId="390"/>
        </pc:sldMkLst>
        <pc:spChg chg="add mod">
          <ac:chgData name="Samson Christopher" userId="6a13b5f1e64a53ae" providerId="LiveId" clId="{26FA087A-FA66-4CAB-8EB8-0BFAD420AE97}" dt="2020-06-22T16:11:56.217" v="176" actId="1036"/>
          <ac:spMkLst>
            <pc:docMk/>
            <pc:sldMk cId="850099564" sldId="390"/>
            <ac:spMk id="2" creationId="{2ECD59DD-A7E1-49E5-9435-5F22AAB66C58}"/>
          </ac:spMkLst>
        </pc:spChg>
      </pc:sldChg>
      <pc:sldChg chg="addSp modSp mod">
        <pc:chgData name="Samson Christopher" userId="6a13b5f1e64a53ae" providerId="LiveId" clId="{26FA087A-FA66-4CAB-8EB8-0BFAD420AE97}" dt="2020-06-22T16:12:02.575" v="228" actId="1035"/>
        <pc:sldMkLst>
          <pc:docMk/>
          <pc:sldMk cId="944968354" sldId="391"/>
        </pc:sldMkLst>
        <pc:spChg chg="add mod">
          <ac:chgData name="Samson Christopher" userId="6a13b5f1e64a53ae" providerId="LiveId" clId="{26FA087A-FA66-4CAB-8EB8-0BFAD420AE97}" dt="2020-06-22T16:12:02.575" v="228" actId="1035"/>
          <ac:spMkLst>
            <pc:docMk/>
            <pc:sldMk cId="944968354" sldId="391"/>
            <ac:spMk id="2" creationId="{7A4FD865-EA19-4876-B91D-DC5855569838}"/>
          </ac:spMkLst>
        </pc:spChg>
      </pc:sldChg>
      <pc:sldChg chg="addSp modSp mod">
        <pc:chgData name="Samson Christopher" userId="6a13b5f1e64a53ae" providerId="LiveId" clId="{26FA087A-FA66-4CAB-8EB8-0BFAD420AE97}" dt="2020-06-22T16:12:09.214" v="278" actId="1036"/>
        <pc:sldMkLst>
          <pc:docMk/>
          <pc:sldMk cId="1414681237" sldId="392"/>
        </pc:sldMkLst>
        <pc:spChg chg="add mod">
          <ac:chgData name="Samson Christopher" userId="6a13b5f1e64a53ae" providerId="LiveId" clId="{26FA087A-FA66-4CAB-8EB8-0BFAD420AE97}" dt="2020-06-22T16:12:09.214" v="278" actId="1036"/>
          <ac:spMkLst>
            <pc:docMk/>
            <pc:sldMk cId="1414681237" sldId="392"/>
            <ac:spMk id="2" creationId="{867DA430-2F19-4984-842A-016E14DDFE39}"/>
          </ac:spMkLst>
        </pc:spChg>
      </pc:sldChg>
      <pc:sldChg chg="addSp modSp del">
        <pc:chgData name="Samson Christopher" userId="6a13b5f1e64a53ae" providerId="LiveId" clId="{26FA087A-FA66-4CAB-8EB8-0BFAD420AE97}" dt="2020-06-22T16:03:01.769" v="13" actId="47"/>
        <pc:sldMkLst>
          <pc:docMk/>
          <pc:sldMk cId="4103851070" sldId="393"/>
        </pc:sldMkLst>
        <pc:spChg chg="add mod">
          <ac:chgData name="Samson Christopher" userId="6a13b5f1e64a53ae" providerId="LiveId" clId="{26FA087A-FA66-4CAB-8EB8-0BFAD420AE97}" dt="2020-06-22T16:01:21.907" v="4"/>
          <ac:spMkLst>
            <pc:docMk/>
            <pc:sldMk cId="4103851070" sldId="393"/>
            <ac:spMk id="2" creationId="{15CC2685-5962-4A78-AC7A-205397B66E64}"/>
          </ac:spMkLst>
        </pc:spChg>
      </pc:sldChg>
      <pc:sldChg chg="addSp modSp mod">
        <pc:chgData name="Samson Christopher" userId="6a13b5f1e64a53ae" providerId="LiveId" clId="{26FA087A-FA66-4CAB-8EB8-0BFAD420AE97}" dt="2020-06-22T16:12:15.939" v="331" actId="1035"/>
        <pc:sldMkLst>
          <pc:docMk/>
          <pc:sldMk cId="659567130" sldId="394"/>
        </pc:sldMkLst>
        <pc:spChg chg="add mod">
          <ac:chgData name="Samson Christopher" userId="6a13b5f1e64a53ae" providerId="LiveId" clId="{26FA087A-FA66-4CAB-8EB8-0BFAD420AE97}" dt="2020-06-22T16:12:15.939" v="331" actId="1035"/>
          <ac:spMkLst>
            <pc:docMk/>
            <pc:sldMk cId="659567130" sldId="394"/>
            <ac:spMk id="2" creationId="{DF5CBFF2-9CFF-4880-BCE3-14A466B01044}"/>
          </ac:spMkLst>
        </pc:spChg>
      </pc:sldChg>
      <pc:sldChg chg="addSp modSp mod">
        <pc:chgData name="Samson Christopher" userId="6a13b5f1e64a53ae" providerId="LiveId" clId="{26FA087A-FA66-4CAB-8EB8-0BFAD420AE97}" dt="2020-06-22T16:12:23.601" v="380" actId="1036"/>
        <pc:sldMkLst>
          <pc:docMk/>
          <pc:sldMk cId="859356432" sldId="395"/>
        </pc:sldMkLst>
        <pc:spChg chg="add mod">
          <ac:chgData name="Samson Christopher" userId="6a13b5f1e64a53ae" providerId="LiveId" clId="{26FA087A-FA66-4CAB-8EB8-0BFAD420AE97}" dt="2020-06-22T16:12:23.601" v="380" actId="1036"/>
          <ac:spMkLst>
            <pc:docMk/>
            <pc:sldMk cId="859356432" sldId="395"/>
            <ac:spMk id="2" creationId="{3DAF3E30-1390-40F1-B735-468DA64F196E}"/>
          </ac:spMkLst>
        </pc:spChg>
      </pc:sldChg>
      <pc:sldChg chg="addSp modSp mod">
        <pc:chgData name="Samson Christopher" userId="6a13b5f1e64a53ae" providerId="LiveId" clId="{26FA087A-FA66-4CAB-8EB8-0BFAD420AE97}" dt="2020-06-22T16:10:49.949" v="74" actId="1036"/>
        <pc:sldMkLst>
          <pc:docMk/>
          <pc:sldMk cId="2025405914" sldId="396"/>
        </pc:sldMkLst>
        <pc:spChg chg="add mod">
          <ac:chgData name="Samson Christopher" userId="6a13b5f1e64a53ae" providerId="LiveId" clId="{26FA087A-FA66-4CAB-8EB8-0BFAD420AE97}" dt="2020-06-22T16:10:49.949" v="74" actId="1036"/>
          <ac:spMkLst>
            <pc:docMk/>
            <pc:sldMk cId="2025405914" sldId="396"/>
            <ac:spMk id="2" creationId="{C4987240-277A-40F4-9557-CF9C2E2DBB61}"/>
          </ac:spMkLst>
        </pc:spChg>
      </pc:sldChg>
      <pc:sldChg chg="addSp modSp mod">
        <pc:chgData name="Samson Christopher" userId="6a13b5f1e64a53ae" providerId="LiveId" clId="{26FA087A-FA66-4CAB-8EB8-0BFAD420AE97}" dt="2020-06-22T16:12:31.445" v="434" actId="1036"/>
        <pc:sldMkLst>
          <pc:docMk/>
          <pc:sldMk cId="2940326978" sldId="397"/>
        </pc:sldMkLst>
        <pc:spChg chg="add mod">
          <ac:chgData name="Samson Christopher" userId="6a13b5f1e64a53ae" providerId="LiveId" clId="{26FA087A-FA66-4CAB-8EB8-0BFAD420AE97}" dt="2020-06-22T16:12:31.445" v="434" actId="1036"/>
          <ac:spMkLst>
            <pc:docMk/>
            <pc:sldMk cId="2940326978" sldId="397"/>
            <ac:spMk id="2" creationId="{4C3D846F-BCDD-4481-B3FB-96D72AD46B24}"/>
          </ac:spMkLst>
        </pc:spChg>
      </pc:sldChg>
      <pc:sldChg chg="addSp modSp mod">
        <pc:chgData name="Samson Christopher" userId="6a13b5f1e64a53ae" providerId="LiveId" clId="{26FA087A-FA66-4CAB-8EB8-0BFAD420AE97}" dt="2020-06-22T16:12:40.432" v="485" actId="1036"/>
        <pc:sldMkLst>
          <pc:docMk/>
          <pc:sldMk cId="2964080828" sldId="398"/>
        </pc:sldMkLst>
        <pc:spChg chg="add mod">
          <ac:chgData name="Samson Christopher" userId="6a13b5f1e64a53ae" providerId="LiveId" clId="{26FA087A-FA66-4CAB-8EB8-0BFAD420AE97}" dt="2020-06-22T16:12:40.432" v="485" actId="1036"/>
          <ac:spMkLst>
            <pc:docMk/>
            <pc:sldMk cId="2964080828" sldId="398"/>
            <ac:spMk id="2" creationId="{41390544-9AB7-4FEE-B2F2-019A7CDC217F}"/>
          </ac:spMkLst>
        </pc:spChg>
      </pc:sldChg>
      <pc:sldChg chg="addSp modSp mod">
        <pc:chgData name="Samson Christopher" userId="6a13b5f1e64a53ae" providerId="LiveId" clId="{26FA087A-FA66-4CAB-8EB8-0BFAD420AE97}" dt="2020-06-22T16:12:46.048" v="527" actId="1035"/>
        <pc:sldMkLst>
          <pc:docMk/>
          <pc:sldMk cId="1883622595" sldId="399"/>
        </pc:sldMkLst>
        <pc:spChg chg="add mod">
          <ac:chgData name="Samson Christopher" userId="6a13b5f1e64a53ae" providerId="LiveId" clId="{26FA087A-FA66-4CAB-8EB8-0BFAD420AE97}" dt="2020-06-22T16:12:46.048" v="527" actId="1035"/>
          <ac:spMkLst>
            <pc:docMk/>
            <pc:sldMk cId="1883622595" sldId="399"/>
            <ac:spMk id="2" creationId="{067702D5-A998-4757-A380-0682CA4A25CF}"/>
          </ac:spMkLst>
        </pc:spChg>
      </pc:sldChg>
      <pc:sldChg chg="del">
        <pc:chgData name="Samson Christopher" userId="6a13b5f1e64a53ae" providerId="LiveId" clId="{26FA087A-FA66-4CAB-8EB8-0BFAD420AE97}" dt="2020-06-22T16:04:07.209" v="23" actId="47"/>
        <pc:sldMkLst>
          <pc:docMk/>
          <pc:sldMk cId="642142391" sldId="400"/>
        </pc:sldMkLst>
      </pc:sldChg>
      <pc:sldChg chg="del">
        <pc:chgData name="Samson Christopher" userId="6a13b5f1e64a53ae" providerId="LiveId" clId="{26FA087A-FA66-4CAB-8EB8-0BFAD420AE97}" dt="2020-06-22T16:04:07.714" v="24" actId="47"/>
        <pc:sldMkLst>
          <pc:docMk/>
          <pc:sldMk cId="620554568" sldId="401"/>
        </pc:sldMkLst>
      </pc:sldChg>
      <pc:sldChg chg="del">
        <pc:chgData name="Samson Christopher" userId="6a13b5f1e64a53ae" providerId="LiveId" clId="{26FA087A-FA66-4CAB-8EB8-0BFAD420AE97}" dt="2020-06-22T16:04:08.341" v="25" actId="47"/>
        <pc:sldMkLst>
          <pc:docMk/>
          <pc:sldMk cId="459594907" sldId="402"/>
        </pc:sldMkLst>
      </pc:sldChg>
      <pc:sldChg chg="del">
        <pc:chgData name="Samson Christopher" userId="6a13b5f1e64a53ae" providerId="LiveId" clId="{26FA087A-FA66-4CAB-8EB8-0BFAD420AE97}" dt="2020-06-22T16:04:08.789" v="26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8DB1C4-6B2D-4F3D-8A76-011054F53A67}"/>
              </a:ext>
            </a:extLst>
          </p:cNvPr>
          <p:cNvSpPr/>
          <p:nvPr/>
        </p:nvSpPr>
        <p:spPr>
          <a:xfrm>
            <a:off x="-180717" y="5374886"/>
            <a:ext cx="125534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NêLm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JußdÏm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LXeLôúR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7702D5-A998-4757-A380-0682CA4A25CF}"/>
              </a:ext>
            </a:extLst>
          </p:cNvPr>
          <p:cNvSpPr/>
          <p:nvPr/>
        </p:nvSpPr>
        <p:spPr>
          <a:xfrm>
            <a:off x="-1497582" y="5362384"/>
            <a:ext cx="151871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Rs°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D59DD-A7E1-49E5-9435-5F22AAB66C58}"/>
              </a:ext>
            </a:extLst>
          </p:cNvPr>
          <p:cNvSpPr/>
          <p:nvPr/>
        </p:nvSpPr>
        <p:spPr>
          <a:xfrm>
            <a:off x="-1063169" y="5374886"/>
            <a:ext cx="143183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ûL®PUôhúPu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AûZjRÕ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SôuRôú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4FD865-EA19-4876-B91D-DC5855569838}"/>
              </a:ext>
            </a:extLst>
          </p:cNvPr>
          <p:cNvSpPr/>
          <p:nvPr/>
        </p:nvSpPr>
        <p:spPr>
          <a:xfrm>
            <a:off x="59735" y="5365742"/>
            <a:ext cx="12072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RLlT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B©WLôûU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AûZjRÕ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7DA430-2F19-4984-842A-016E14DDFE39}"/>
              </a:ext>
            </a:extLst>
          </p:cNvPr>
          <p:cNvSpPr/>
          <p:nvPr/>
        </p:nvSpPr>
        <p:spPr>
          <a:xfrm>
            <a:off x="-2240570" y="5371717"/>
            <a:ext cx="166731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©¥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UQp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SPjR®pûXVô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CBFF2-9CFF-4880-BCE3-14A466B01044}"/>
              </a:ext>
            </a:extLst>
          </p:cNvPr>
          <p:cNvSpPr/>
          <p:nvPr/>
        </p:nvSpPr>
        <p:spPr>
          <a:xfrm>
            <a:off x="393158" y="5694926"/>
            <a:ext cx="11405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BÓLs ©u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RôÅûR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AûZjRÕ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AF3E30-1390-40F1-B735-468DA64F196E}"/>
              </a:ext>
            </a:extLst>
          </p:cNvPr>
          <p:cNvSpPr/>
          <p:nvPr/>
        </p:nvSpPr>
        <p:spPr>
          <a:xfrm>
            <a:off x="-3311380" y="5371714"/>
            <a:ext cx="188147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RôÅ§u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úY¬p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¡û[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Õ°ojRYu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RûXûV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EVojR®pûXVô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987240-277A-40F4-9557-CF9C2E2DBB61}"/>
              </a:ext>
            </a:extLst>
          </p:cNvPr>
          <p:cNvSpPr/>
          <p:nvPr/>
        </p:nvSpPr>
        <p:spPr>
          <a:xfrm>
            <a:off x="-672037" y="5374886"/>
            <a:ext cx="135360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DNôd¡u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VôdúLô©u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3D846F-BCDD-4481-B3FB-96D72AD46B24}"/>
              </a:ext>
            </a:extLst>
          </p:cNvPr>
          <p:cNvSpPr/>
          <p:nvPr/>
        </p:nvSpPr>
        <p:spPr>
          <a:xfrm>
            <a:off x="-1449494" y="5371718"/>
            <a:ext cx="150909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A¥ûUVôn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úVôúNlûT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A§T§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Bd¡VÕm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90544-9AB7-4FEE-B2F2-019A7CDC217F}"/>
              </a:ext>
            </a:extLst>
          </p:cNvPr>
          <p:cNvSpPr/>
          <p:nvPr/>
        </p:nvSpPr>
        <p:spPr>
          <a:xfrm>
            <a:off x="-82133" y="5374886"/>
            <a:ext cx="123562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VôÚdÏm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GY¬Ûm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RôrY§pûX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127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2020-06-22T16:12:49Z</dcterms:modified>
</cp:coreProperties>
</file>