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EF5F8D-2470-498B-A130-96ACEC1DD9A2}"/>
              </a:ext>
            </a:extLst>
          </p:cNvPr>
          <p:cNvSpPr/>
          <p:nvPr/>
        </p:nvSpPr>
        <p:spPr>
          <a:xfrm>
            <a:off x="1524000" y="5270582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EUdÏl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©¬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ûRf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LtßjRôÚm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ùRnYúU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526BA5-8318-45BA-A424-D26694BA0D54}"/>
              </a:ext>
            </a:extLst>
          </p:cNvPr>
          <p:cNvSpPr/>
          <p:nvPr/>
        </p:nvSpPr>
        <p:spPr>
          <a:xfrm>
            <a:off x="-1" y="5263111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Sm©Ùsú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[u</a:t>
            </a:r>
          </a:p>
          <a:p>
            <a:pPr algn="ctr"/>
            <a:r>
              <a:rPr lang="pt-B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¿o ®Úm×m Em SpX TôûRLû[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9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CE2D87-A49B-44A4-AE77-D8B46117E871}"/>
              </a:ext>
            </a:extLst>
          </p:cNvPr>
          <p:cNvSpPr/>
          <p:nvPr/>
        </p:nvSpPr>
        <p:spPr>
          <a:xfrm>
            <a:off x="261710" y="5703451"/>
            <a:ext cx="116685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kúRôßm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LôhP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qV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SôRúW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69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27B37B-E76C-496B-8055-D7DC98E7BD8B}"/>
              </a:ext>
            </a:extLst>
          </p:cNvPr>
          <p:cNvSpPr/>
          <p:nvPr/>
        </p:nvSpPr>
        <p:spPr>
          <a:xfrm>
            <a:off x="0" y="5263111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Au©u £LWúU BÚ«úW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AûQdÏm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ùRnYúU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BßRúX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390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775105-B2EB-46AA-994A-D2EC483D97C5}"/>
              </a:ext>
            </a:extLst>
          </p:cNvPr>
          <p:cNvSpPr/>
          <p:nvPr/>
        </p:nvSpPr>
        <p:spPr>
          <a:xfrm>
            <a:off x="2838957" y="5663762"/>
            <a:ext cx="65140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6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E50E63-0B6D-4338-864C-80140ADE8CCB}"/>
              </a:ext>
            </a:extLst>
          </p:cNvPr>
          <p:cNvSpPr/>
          <p:nvPr/>
        </p:nvSpPr>
        <p:spPr>
          <a:xfrm>
            <a:off x="0" y="5275534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ùNmûUVô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Y¯«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úYiÓúU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0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E01901-375E-454C-89D9-F0ED4164C828}"/>
              </a:ext>
            </a:extLst>
          </p:cNvPr>
          <p:cNvSpPr/>
          <p:nvPr/>
        </p:nvSpPr>
        <p:spPr>
          <a:xfrm>
            <a:off x="1524000" y="5271988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vRmTúU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Ad¡²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vRmTúU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úRtßm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ùRnYúU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ÕûQVô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69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CB84A6-FF4A-4071-891C-B175958A8935}"/>
              </a:ext>
            </a:extLst>
          </p:cNvPr>
          <p:cNvSpPr/>
          <p:nvPr/>
        </p:nvSpPr>
        <p:spPr>
          <a:xfrm>
            <a:off x="0" y="5271989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úSôd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ûLLû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EVoj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EVoj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U¡r¡uú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IVô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4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356FEB-3197-4406-BF11-70D0CF56B560}"/>
              </a:ext>
            </a:extLst>
          </p:cNvPr>
          <p:cNvSpPr/>
          <p:nvPr/>
        </p:nvSpPr>
        <p:spPr>
          <a:xfrm>
            <a:off x="0" y="527199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Y\iP ¨Xm R®lTÕúTôp</a:t>
            </a: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BuUô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EUdLôL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JqùYôÚ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SôÞm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0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CED35E-6CDD-464A-AB98-B30E8D26334C}"/>
              </a:ext>
            </a:extLst>
          </p:cNvPr>
          <p:cNvSpPr/>
          <p:nvPr/>
        </p:nvSpPr>
        <p:spPr>
          <a:xfrm>
            <a:off x="1733947" y="5667943"/>
            <a:ext cx="8724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He¡ He¡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R®d¡u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ûRVô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7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6A1D44-C83D-42DF-953D-2FF23898428B}"/>
              </a:ext>
            </a:extLst>
          </p:cNvPr>
          <p:cNvSpPr/>
          <p:nvPr/>
        </p:nvSpPr>
        <p:spPr>
          <a:xfrm>
            <a:off x="1688237" y="5271992"/>
            <a:ext cx="88155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G]Õ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HdLúU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G]Õ ©¬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G]Õ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TôNúU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G]Õ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BûNúV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93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46A56C-9060-4A4E-A1F7-843ECDAE8938}"/>
              </a:ext>
            </a:extLst>
          </p:cNvPr>
          <p:cNvSpPr/>
          <p:nvPr/>
        </p:nvSpPr>
        <p:spPr>
          <a:xfrm>
            <a:off x="1524000" y="5280868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EUÕ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AuûT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A§LôûX«úX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LôQfùNnÙm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LÚûQ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6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</TotalTime>
  <Words>146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53</cp:revision>
  <dcterms:created xsi:type="dcterms:W3CDTF">2019-11-02T16:27:41Z</dcterms:created>
  <dcterms:modified xsi:type="dcterms:W3CDTF">2020-03-15T00:33:36Z</dcterms:modified>
</cp:coreProperties>
</file>