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7D3C1AFB-403E-4B2D-A13C-7103C5F28AFB}"/>
    <pc:docChg chg="delSld modSld">
      <pc:chgData name="Samson Christopher" userId="6a13b5f1e64a53ae" providerId="LiveId" clId="{7D3C1AFB-403E-4B2D-A13C-7103C5F28AFB}" dt="2020-05-05T12:58:28.857" v="293" actId="1035"/>
      <pc:docMkLst>
        <pc:docMk/>
      </pc:docMkLst>
      <pc:sldChg chg="del">
        <pc:chgData name="Samson Christopher" userId="6a13b5f1e64a53ae" providerId="LiveId" clId="{7D3C1AFB-403E-4B2D-A13C-7103C5F28AFB}" dt="2020-05-05T12:56:26.71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D3C1AFB-403E-4B2D-A13C-7103C5F28AFB}" dt="2020-05-05T12:57:35.213" v="85" actId="1035"/>
        <pc:sldMkLst>
          <pc:docMk/>
          <pc:sldMk cId="1777894342" sldId="389"/>
        </pc:sldMkLst>
        <pc:spChg chg="add mod">
          <ac:chgData name="Samson Christopher" userId="6a13b5f1e64a53ae" providerId="LiveId" clId="{7D3C1AFB-403E-4B2D-A13C-7103C5F28AFB}" dt="2020-05-05T12:57:35.213" v="85" actId="1035"/>
          <ac:spMkLst>
            <pc:docMk/>
            <pc:sldMk cId="1777894342" sldId="389"/>
            <ac:spMk id="2" creationId="{F1D1A865-6E7B-4A35-A2A9-6C9EF1B06EB9}"/>
          </ac:spMkLst>
        </pc:spChg>
      </pc:sldChg>
      <pc:sldChg chg="addSp modSp mod">
        <pc:chgData name="Samson Christopher" userId="6a13b5f1e64a53ae" providerId="LiveId" clId="{7D3C1AFB-403E-4B2D-A13C-7103C5F28AFB}" dt="2020-05-05T12:57:42.686" v="135" actId="1035"/>
        <pc:sldMkLst>
          <pc:docMk/>
          <pc:sldMk cId="850099564" sldId="390"/>
        </pc:sldMkLst>
        <pc:spChg chg="add mod">
          <ac:chgData name="Samson Christopher" userId="6a13b5f1e64a53ae" providerId="LiveId" clId="{7D3C1AFB-403E-4B2D-A13C-7103C5F28AFB}" dt="2020-05-05T12:57:42.686" v="135" actId="1035"/>
          <ac:spMkLst>
            <pc:docMk/>
            <pc:sldMk cId="850099564" sldId="390"/>
            <ac:spMk id="2" creationId="{778E602D-C69F-4969-95D1-6A0518BEDF40}"/>
          </ac:spMkLst>
        </pc:spChg>
      </pc:sldChg>
      <pc:sldChg chg="addSp modSp mod">
        <pc:chgData name="Samson Christopher" userId="6a13b5f1e64a53ae" providerId="LiveId" clId="{7D3C1AFB-403E-4B2D-A13C-7103C5F28AFB}" dt="2020-05-05T12:57:50.073" v="188" actId="1036"/>
        <pc:sldMkLst>
          <pc:docMk/>
          <pc:sldMk cId="944968354" sldId="391"/>
        </pc:sldMkLst>
        <pc:spChg chg="add mod">
          <ac:chgData name="Samson Christopher" userId="6a13b5f1e64a53ae" providerId="LiveId" clId="{7D3C1AFB-403E-4B2D-A13C-7103C5F28AFB}" dt="2020-05-05T12:57:50.073" v="188" actId="1036"/>
          <ac:spMkLst>
            <pc:docMk/>
            <pc:sldMk cId="944968354" sldId="391"/>
            <ac:spMk id="2" creationId="{B571260E-2C6A-4291-8090-D0E526E235F0}"/>
          </ac:spMkLst>
        </pc:spChg>
      </pc:sldChg>
      <pc:sldChg chg="addSp modSp mod">
        <pc:chgData name="Samson Christopher" userId="6a13b5f1e64a53ae" providerId="LiveId" clId="{7D3C1AFB-403E-4B2D-A13C-7103C5F28AFB}" dt="2020-05-05T12:57:55.668" v="228" actId="1035"/>
        <pc:sldMkLst>
          <pc:docMk/>
          <pc:sldMk cId="1414681237" sldId="392"/>
        </pc:sldMkLst>
        <pc:spChg chg="add mod">
          <ac:chgData name="Samson Christopher" userId="6a13b5f1e64a53ae" providerId="LiveId" clId="{7D3C1AFB-403E-4B2D-A13C-7103C5F28AFB}" dt="2020-05-05T12:57:55.668" v="228" actId="1035"/>
          <ac:spMkLst>
            <pc:docMk/>
            <pc:sldMk cId="1414681237" sldId="392"/>
            <ac:spMk id="2" creationId="{76F926F1-6F42-4C1D-B7FD-AA2108601F27}"/>
          </ac:spMkLst>
        </pc:spChg>
      </pc:sldChg>
      <pc:sldChg chg="addSp modSp mod">
        <pc:chgData name="Samson Christopher" userId="6a13b5f1e64a53ae" providerId="LiveId" clId="{7D3C1AFB-403E-4B2D-A13C-7103C5F28AFB}" dt="2020-05-05T12:58:03.211" v="277" actId="1035"/>
        <pc:sldMkLst>
          <pc:docMk/>
          <pc:sldMk cId="4103851070" sldId="393"/>
        </pc:sldMkLst>
        <pc:spChg chg="add mod">
          <ac:chgData name="Samson Christopher" userId="6a13b5f1e64a53ae" providerId="LiveId" clId="{7D3C1AFB-403E-4B2D-A13C-7103C5F28AFB}" dt="2020-05-05T12:58:03.211" v="277" actId="1035"/>
          <ac:spMkLst>
            <pc:docMk/>
            <pc:sldMk cId="4103851070" sldId="393"/>
            <ac:spMk id="2" creationId="{CFDEE882-C3D1-490E-B4F8-F6FA016C904E}"/>
          </ac:spMkLst>
        </pc:spChg>
      </pc:sldChg>
      <pc:sldChg chg="addSp modSp mod">
        <pc:chgData name="Samson Christopher" userId="6a13b5f1e64a53ae" providerId="LiveId" clId="{7D3C1AFB-403E-4B2D-A13C-7103C5F28AFB}" dt="2020-05-05T12:58:11.789" v="281" actId="1035"/>
        <pc:sldMkLst>
          <pc:docMk/>
          <pc:sldMk cId="659567130" sldId="394"/>
        </pc:sldMkLst>
        <pc:spChg chg="add mod">
          <ac:chgData name="Samson Christopher" userId="6a13b5f1e64a53ae" providerId="LiveId" clId="{7D3C1AFB-403E-4B2D-A13C-7103C5F28AFB}" dt="2020-05-05T12:58:11.789" v="281" actId="1035"/>
          <ac:spMkLst>
            <pc:docMk/>
            <pc:sldMk cId="659567130" sldId="394"/>
            <ac:spMk id="2" creationId="{CEEC989D-23DB-4BD8-BE1A-ACDB358AD8A6}"/>
          </ac:spMkLst>
        </pc:spChg>
      </pc:sldChg>
      <pc:sldChg chg="addSp modSp mod">
        <pc:chgData name="Samson Christopher" userId="6a13b5f1e64a53ae" providerId="LiveId" clId="{7D3C1AFB-403E-4B2D-A13C-7103C5F28AFB}" dt="2020-05-05T12:58:20.522" v="287" actId="1036"/>
        <pc:sldMkLst>
          <pc:docMk/>
          <pc:sldMk cId="859356432" sldId="395"/>
        </pc:sldMkLst>
        <pc:spChg chg="add mod">
          <ac:chgData name="Samson Christopher" userId="6a13b5f1e64a53ae" providerId="LiveId" clId="{7D3C1AFB-403E-4B2D-A13C-7103C5F28AFB}" dt="2020-05-05T12:58:20.522" v="287" actId="1036"/>
          <ac:spMkLst>
            <pc:docMk/>
            <pc:sldMk cId="859356432" sldId="395"/>
            <ac:spMk id="2" creationId="{1B060541-6CD5-4F41-82DA-AEFC31B0FEE0}"/>
          </ac:spMkLst>
        </pc:spChg>
      </pc:sldChg>
      <pc:sldChg chg="addSp modSp mod">
        <pc:chgData name="Samson Christopher" userId="6a13b5f1e64a53ae" providerId="LiveId" clId="{7D3C1AFB-403E-4B2D-A13C-7103C5F28AFB}" dt="2020-05-05T12:58:28.857" v="293" actId="1035"/>
        <pc:sldMkLst>
          <pc:docMk/>
          <pc:sldMk cId="2025405914" sldId="396"/>
        </pc:sldMkLst>
        <pc:spChg chg="add mod">
          <ac:chgData name="Samson Christopher" userId="6a13b5f1e64a53ae" providerId="LiveId" clId="{7D3C1AFB-403E-4B2D-A13C-7103C5F28AFB}" dt="2020-05-05T12:58:28.857" v="293" actId="1035"/>
          <ac:spMkLst>
            <pc:docMk/>
            <pc:sldMk cId="2025405914" sldId="396"/>
            <ac:spMk id="2" creationId="{6804B104-FC6E-4EE0-957B-BC447F03A844}"/>
          </ac:spMkLst>
        </pc:spChg>
      </pc:sldChg>
      <pc:sldChg chg="del">
        <pc:chgData name="Samson Christopher" userId="6a13b5f1e64a53ae" providerId="LiveId" clId="{7D3C1AFB-403E-4B2D-A13C-7103C5F28AFB}" dt="2020-05-05T12:56:15.168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7D3C1AFB-403E-4B2D-A13C-7103C5F28AFB}" dt="2020-05-05T12:56:15.52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7D3C1AFB-403E-4B2D-A13C-7103C5F28AFB}" dt="2020-05-05T12:56:15.92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7D3C1AFB-403E-4B2D-A13C-7103C5F28AFB}" dt="2020-05-05T12:56:16.32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7D3C1AFB-403E-4B2D-A13C-7103C5F28AFB}" dt="2020-05-05T12:56:16.76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7D3C1AFB-403E-4B2D-A13C-7103C5F28AFB}" dt="2020-05-05T12:56:17.16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7D3C1AFB-403E-4B2D-A13C-7103C5F28AFB}" dt="2020-05-05T12:56:18.42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1A865-6E7B-4A35-A2A9-6C9EF1B06EB9}"/>
              </a:ext>
            </a:extLst>
          </p:cNvPr>
          <p:cNvSpPr/>
          <p:nvPr/>
        </p:nvSpPr>
        <p:spPr>
          <a:xfrm>
            <a:off x="-2947497" y="5357799"/>
            <a:ext cx="180870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Wm©P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ÏußLs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8E602D-C69F-4969-95D1-6A0518BEDF40}"/>
              </a:ext>
            </a:extLst>
          </p:cNvPr>
          <p:cNvSpPr/>
          <p:nvPr/>
        </p:nvSpPr>
        <p:spPr>
          <a:xfrm>
            <a:off x="59735" y="5358362"/>
            <a:ext cx="120725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úLôQXô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úSWôLàm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NUUôLàm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1260E-2C6A-4291-8090-D0E526E235F0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YÚ¡\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BVjRUôúYôm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YÚ¡\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G§oùLôiÓ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F926F1-6F42-4C1D-B7FD-AA2108601F27}"/>
              </a:ext>
            </a:extLst>
          </p:cNvPr>
          <p:cNvSpPr/>
          <p:nvPr/>
        </p:nvSpPr>
        <p:spPr>
          <a:xfrm>
            <a:off x="-2288664" y="5357802"/>
            <a:ext cx="167693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L²ùLôPô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UWeLù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ùYhÓiÓ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úTôPlTÓm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DEE882-C3D1-490E-B4F8-F6FA016C904E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úLôÕûUûVl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©¬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g£Vj§p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TRûWúVô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ÑhùP¬lTôúW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EC989D-23DB-4BD8-BE1A-ACDB358AD8A6}"/>
              </a:ext>
            </a:extLst>
          </p:cNvPr>
          <p:cNvSpPr/>
          <p:nvPr/>
        </p:nvSpPr>
        <p:spPr>
          <a:xfrm>
            <a:off x="-2084285" y="5366977"/>
            <a:ext cx="16360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AkSô°p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éªùVpXôm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G¬kÕ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EÚ¡lúTôÏm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60541-6CD5-4F41-82DA-AEFC31B0FEE0}"/>
              </a:ext>
            </a:extLst>
          </p:cNvPr>
          <p:cNvSpPr/>
          <p:nvPr/>
        </p:nvSpPr>
        <p:spPr>
          <a:xfrm>
            <a:off x="-2373627" y="5357804"/>
            <a:ext cx="169392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pXôUúX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pXôUúX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4B104-FC6E-4EE0-957B-BC447F03A844}"/>
              </a:ext>
            </a:extLst>
          </p:cNvPr>
          <p:cNvSpPr/>
          <p:nvPr/>
        </p:nvSpPr>
        <p:spPr>
          <a:xfrm>
            <a:off x="-3232837" y="5359022"/>
            <a:ext cx="186576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®¯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j§ÚlúTôm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GiùQVôp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Wm©ÓúYôm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123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2020-05-05T12:58:32Z</dcterms:modified>
</cp:coreProperties>
</file>