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">
      <pc:chgData name="Samson Christopher" userId="6a13b5f1e64a53ae" providerId="LiveId" clId="{03A1ED56-43C1-42EB-B6EE-6B0C1468EAAE}" dt="2020-03-15T06:44:52.811" v="97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mod">
        <pc:chgData name="Samson Christopher" userId="6a13b5f1e64a53ae" providerId="LiveId" clId="{03A1ED56-43C1-42EB-B6EE-6B0C1468EAAE}" dt="2020-03-15T06:44:52.811" v="972" actId="1036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modSp add mod">
        <pc:chgData name="Samson Christopher" userId="6a13b5f1e64a53ae" providerId="LiveId" clId="{03A1ED56-43C1-42EB-B6EE-6B0C1468EAAE}" dt="2020-03-15T06:44:35.884" v="917" actId="1036"/>
        <pc:sldMkLst>
          <pc:docMk/>
          <pc:sldMk cId="1774584576" sldId="380"/>
        </pc:sldMkLst>
        <pc:spChg chg="add mod">
          <ac:chgData name="Samson Christopher" userId="6a13b5f1e64a53ae" providerId="LiveId" clId="{03A1ED56-43C1-42EB-B6EE-6B0C1468EAAE}" dt="2020-03-15T06:44:35.884" v="917" actId="1036"/>
          <ac:spMkLst>
            <pc:docMk/>
            <pc:sldMk cId="1774584576" sldId="380"/>
            <ac:spMk id="2" creationId="{0387FE72-183D-4A77-B738-0D7CCE47A59F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mod">
        <pc:chgData name="Samson Christopher" userId="6a13b5f1e64a53ae" providerId="LiveId" clId="{03A1ED56-43C1-42EB-B6EE-6B0C1468EAAE}" dt="2020-03-15T06:44:20.255" v="859" actId="1036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06:44:06.182" v="807" actId="1035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mod">
        <pc:chgData name="Samson Christopher" userId="6a13b5f1e64a53ae" providerId="LiveId" clId="{03A1ED56-43C1-42EB-B6EE-6B0C1468EAAE}" dt="2020-03-15T06:43:54.190" v="756" actId="1035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06:43:41.562" v="710" actId="1035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addSp modSp add mod">
        <pc:chgData name="Samson Christopher" userId="6a13b5f1e64a53ae" providerId="LiveId" clId="{03A1ED56-43C1-42EB-B6EE-6B0C1468EAAE}" dt="2020-03-15T06:43:28.830" v="654" actId="1036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Sp modSp add mod">
        <pc:chgData name="Samson Christopher" userId="6a13b5f1e64a53ae" providerId="LiveId" clId="{03A1ED56-43C1-42EB-B6EE-6B0C1468EAAE}" dt="2020-03-15T06:41:39.966" v="596" actId="1035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mod">
        <pc:chgData name="Samson Christopher" userId="6a13b5f1e64a53ae" providerId="LiveId" clId="{03A1ED56-43C1-42EB-B6EE-6B0C1468EAAE}" dt="2020-03-15T06:41:20.655" v="539" actId="1036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addSp modSp add mod">
        <pc:chgData name="Samson Christopher" userId="6a13b5f1e64a53ae" providerId="LiveId" clId="{03A1ED56-43C1-42EB-B6EE-6B0C1468EAAE}" dt="2020-03-15T06:41:01.110" v="487" actId="1035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mod">
        <pc:chgData name="Samson Christopher" userId="6a13b5f1e64a53ae" providerId="LiveId" clId="{03A1ED56-43C1-42EB-B6EE-6B0C1468EAAE}" dt="2020-03-15T06:40:41.981" v="434" actId="1036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Sp modSp add mod">
        <pc:chgData name="Samson Christopher" userId="6a13b5f1e64a53ae" providerId="LiveId" clId="{03A1ED56-43C1-42EB-B6EE-6B0C1468EAAE}" dt="2020-03-15T06:40:29.197" v="385" actId="1035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mod">
        <pc:chgData name="Samson Christopher" userId="6a13b5f1e64a53ae" providerId="LiveId" clId="{03A1ED56-43C1-42EB-B6EE-6B0C1468EAAE}" dt="2020-03-15T06:39:38.865" v="307" actId="1036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mod">
        <pc:chgData name="Samson Christopher" userId="6a13b5f1e64a53ae" providerId="LiveId" clId="{03A1ED56-43C1-42EB-B6EE-6B0C1468EAAE}" dt="2020-03-15T06:39:25.361" v="248" actId="1036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mod">
        <pc:chgData name="Samson Christopher" userId="6a13b5f1e64a53ae" providerId="LiveId" clId="{03A1ED56-43C1-42EB-B6EE-6B0C1468EAAE}" dt="2020-03-15T06:39:12.739" v="183" actId="1036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mod">
        <pc:chgData name="Samson Christopher" userId="6a13b5f1e64a53ae" providerId="LiveId" clId="{03A1ED56-43C1-42EB-B6EE-6B0C1468EAAE}" dt="2020-03-15T06:39:01.528" v="131" actId="1036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A9EE5-636D-44F4-ADB9-802B260FEF38}"/>
              </a:ext>
            </a:extLst>
          </p:cNvPr>
          <p:cNvSpPr/>
          <p:nvPr/>
        </p:nvSpPr>
        <p:spPr>
          <a:xfrm>
            <a:off x="85817" y="5263113"/>
            <a:ext cx="120203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LôûXÙm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GqúYû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LojRûWd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LÚjÕPu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0C60F5-021C-4346-9EA0-E94C5C40368C}"/>
              </a:ext>
            </a:extLst>
          </p:cNvPr>
          <p:cNvSpPr/>
          <p:nvPr/>
        </p:nvSpPr>
        <p:spPr>
          <a:xfrm>
            <a:off x="-1" y="5280870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J°jùRuû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TôÕLôjÕ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EVojÕYôo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LuUûXúUp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4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F0AF8-FCA9-4636-B42A-B7F0BB25DD12}"/>
              </a:ext>
            </a:extLst>
          </p:cNvPr>
          <p:cNvSpPr/>
          <p:nvPr/>
        </p:nvSpPr>
        <p:spPr>
          <a:xfrm>
            <a:off x="1524000" y="5298626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ØLjûR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úRÓeLs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]§]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3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9D66B-45EF-40E3-88E1-9886FAA19C14}"/>
              </a:ext>
            </a:extLst>
          </p:cNvPr>
          <p:cNvSpPr/>
          <p:nvPr/>
        </p:nvSpPr>
        <p:spPr>
          <a:xfrm>
            <a:off x="0" y="527199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ØLjûRj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úRÓúYú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ál©Óm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RVYôLl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T§X°lTôo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5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47C9E6-B7AC-4F8A-9893-A0B1242644F2}"/>
              </a:ext>
            </a:extLst>
          </p:cNvPr>
          <p:cNvSpPr/>
          <p:nvPr/>
        </p:nvSpPr>
        <p:spPr>
          <a:xfrm>
            <a:off x="0" y="5271992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RLlTàm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ûL®hPôÛm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úNojÕd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6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CAD0B3-8902-44B4-8FB7-B4BFFD7607E8}"/>
              </a:ext>
            </a:extLst>
          </p:cNvPr>
          <p:cNvSpPr/>
          <p:nvPr/>
        </p:nvSpPr>
        <p:spPr>
          <a:xfrm>
            <a:off x="-1" y="5280867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v§WUôL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PUôL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Lôj§ÚdÏm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4D5F2-5517-4B9B-AF08-7769681F860A}"/>
              </a:ext>
            </a:extLst>
          </p:cNvPr>
          <p:cNvSpPr/>
          <p:nvPr/>
        </p:nvSpPr>
        <p:spPr>
          <a:xfrm>
            <a:off x="1595021" y="5289747"/>
            <a:ext cx="90019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Ø¥lTôo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Uô±Pôo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4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891A1-E8DE-41A8-9271-6AFA2C0C6D2F}"/>
              </a:ext>
            </a:extLst>
          </p:cNvPr>
          <p:cNvSpPr/>
          <p:nvPr/>
        </p:nvSpPr>
        <p:spPr>
          <a:xfrm>
            <a:off x="0" y="531638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RUdùLußm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TVk§Óm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TdRo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ÚlTØm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RY\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úYtßYôo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5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87FE72-183D-4A77-B738-0D7CCE47A59F}"/>
              </a:ext>
            </a:extLst>
          </p:cNvPr>
          <p:cNvSpPr/>
          <p:nvPr/>
        </p:nvSpPr>
        <p:spPr>
          <a:xfrm>
            <a:off x="565212" y="5289746"/>
            <a:ext cx="110615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T¬ÑjRo. T¬ÑjRo. T¬ÑjRo G] çRo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ùRô²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úLhÏúR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8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EFB33-A69D-4BD7-AD21-D7A230ADBBAF}"/>
              </a:ext>
            </a:extLst>
          </p:cNvPr>
          <p:cNvSpPr/>
          <p:nvPr/>
        </p:nvSpPr>
        <p:spPr>
          <a:xfrm>
            <a:off x="618477" y="5289746"/>
            <a:ext cx="109550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ùY°fNm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ËY²u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ùTXàm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ÚûTVôp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CWh£l×Uô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8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3D0DCF-DA2F-4F54-8DEC-19F89F7376E0}"/>
              </a:ext>
            </a:extLst>
          </p:cNvPr>
          <p:cNvSpPr/>
          <p:nvPr/>
        </p:nvSpPr>
        <p:spPr>
          <a:xfrm>
            <a:off x="-1" y="5280870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Ag£PôUp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TVªu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§¡u±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3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FE894D-3844-4573-B703-9FA9628FEF3D}"/>
              </a:ext>
            </a:extLst>
          </p:cNvPr>
          <p:cNvSpPr/>
          <p:nvPr/>
        </p:nvSpPr>
        <p:spPr>
          <a:xfrm>
            <a:off x="1524000" y="527199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dùL§Wôn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Ko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[Vª\e¡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Ko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ÙjRm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5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EF495D-ACF1-4145-B16A-C56CBC8A89ED}"/>
              </a:ext>
            </a:extLst>
          </p:cNvPr>
          <p:cNvSpPr/>
          <p:nvPr/>
        </p:nvSpPr>
        <p:spPr>
          <a:xfrm>
            <a:off x="-1" y="5298625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TVlTúPu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G§Wô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° ¨ª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ùNqûYVô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1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46FBDE-874E-493B-B14B-F8BC2180D67E}"/>
              </a:ext>
            </a:extLst>
          </p:cNvPr>
          <p:cNvSpPr/>
          <p:nvPr/>
        </p:nvSpPr>
        <p:spPr>
          <a:xfrm>
            <a:off x="-1" y="5298623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úLhúPu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AûRúV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U¡ûUûVd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LôQ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3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DFAB7-2361-4B42-8EF8-9370CC504982}"/>
              </a:ext>
            </a:extLst>
          </p:cNvPr>
          <p:cNvSpPr/>
          <p:nvPr/>
        </p:nvSpPr>
        <p:spPr>
          <a:xfrm>
            <a:off x="0" y="5263112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BXVj§p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ReÏYûR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Yôg£jÕ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Sô¥ÓúYu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20922-2EF2-41C5-800D-CB313DAD286E}"/>
              </a:ext>
            </a:extLst>
          </p:cNvPr>
          <p:cNvSpPr/>
          <p:nvPr/>
        </p:nvSpPr>
        <p:spPr>
          <a:xfrm>
            <a:off x="1524000" y="528086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¾eÏ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Sô°p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áPôW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\®p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úNojùRuû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1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235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58</cp:revision>
  <dcterms:created xsi:type="dcterms:W3CDTF">2019-11-02T16:27:41Z</dcterms:created>
  <dcterms:modified xsi:type="dcterms:W3CDTF">2020-03-15T06:44:59Z</dcterms:modified>
</cp:coreProperties>
</file>