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3" r:id="rId2"/>
    <p:sldId id="394" r:id="rId3"/>
    <p:sldId id="395" r:id="rId4"/>
    <p:sldId id="396" r:id="rId5"/>
    <p:sldId id="397" r:id="rId6"/>
    <p:sldId id="398" r:id="rId7"/>
    <p:sldId id="399" r:id="rId8"/>
    <p:sldId id="400" r:id="rId9"/>
    <p:sldId id="4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1A1D475E-EADF-4317-BC5D-5051FF62559C}"/>
    <pc:docChg chg="custSel addSld delSld modSld">
      <pc:chgData name="Samson Christopher" userId="6a13b5f1e64a53ae" providerId="LiveId" clId="{1A1D475E-EADF-4317-BC5D-5051FF62559C}" dt="2020-03-21T16:12:31.281" v="626" actId="1036"/>
      <pc:docMkLst>
        <pc:docMk/>
      </pc:docMkLst>
      <pc:sldChg chg="del">
        <pc:chgData name="Samson Christopher" userId="6a13b5f1e64a53ae" providerId="LiveId" clId="{1A1D475E-EADF-4317-BC5D-5051FF62559C}" dt="2020-03-21T16:05:36.379" v="38" actId="47"/>
        <pc:sldMkLst>
          <pc:docMk/>
          <pc:sldMk cId="1777894342" sldId="389"/>
        </pc:sldMkLst>
      </pc:sldChg>
      <pc:sldChg chg="addSp delSp modSp mod">
        <pc:chgData name="Samson Christopher" userId="6a13b5f1e64a53ae" providerId="LiveId" clId="{1A1D475E-EADF-4317-BC5D-5051FF62559C}" dt="2020-03-21T16:05:51.108" v="90" actId="1035"/>
        <pc:sldMkLst>
          <pc:docMk/>
          <pc:sldMk cId="1796611013" sldId="390"/>
        </pc:sldMkLst>
        <pc:spChg chg="del">
          <ac:chgData name="Samson Christopher" userId="6a13b5f1e64a53ae" providerId="LiveId" clId="{1A1D475E-EADF-4317-BC5D-5051FF62559C}" dt="2020-03-21T15:57:21.015" v="15" actId="478"/>
          <ac:spMkLst>
            <pc:docMk/>
            <pc:sldMk cId="1796611013" sldId="390"/>
            <ac:spMk id="2" creationId="{170DF1A3-0F14-4236-9314-E6867AEE8F7B}"/>
          </ac:spMkLst>
        </pc:spChg>
        <pc:spChg chg="add mod">
          <ac:chgData name="Samson Christopher" userId="6a13b5f1e64a53ae" providerId="LiveId" clId="{1A1D475E-EADF-4317-BC5D-5051FF62559C}" dt="2020-03-21T16:05:51.108" v="90" actId="1035"/>
          <ac:spMkLst>
            <pc:docMk/>
            <pc:sldMk cId="1796611013" sldId="390"/>
            <ac:spMk id="3" creationId="{5349D9BF-2134-4CC2-B06F-E8454A08E8FB}"/>
          </ac:spMkLst>
        </pc:spChg>
      </pc:sldChg>
      <pc:sldChg chg="addSp modSp add mod">
        <pc:chgData name="Samson Christopher" userId="6a13b5f1e64a53ae" providerId="LiveId" clId="{1A1D475E-EADF-4317-BC5D-5051FF62559C}" dt="2020-03-21T16:06:05.584" v="148" actId="1036"/>
        <pc:sldMkLst>
          <pc:docMk/>
          <pc:sldMk cId="159825330" sldId="391"/>
        </pc:sldMkLst>
        <pc:spChg chg="add mod">
          <ac:chgData name="Samson Christopher" userId="6a13b5f1e64a53ae" providerId="LiveId" clId="{1A1D475E-EADF-4317-BC5D-5051FF62559C}" dt="2020-03-21T16:06:05.584" v="148" actId="1036"/>
          <ac:spMkLst>
            <pc:docMk/>
            <pc:sldMk cId="159825330" sldId="391"/>
            <ac:spMk id="2" creationId="{7FDF7508-C3F0-4EED-AB63-3F535840D3B5}"/>
          </ac:spMkLst>
        </pc:spChg>
      </pc:sldChg>
      <pc:sldChg chg="del">
        <pc:chgData name="Samson Christopher" userId="6a13b5f1e64a53ae" providerId="LiveId" clId="{1A1D475E-EADF-4317-BC5D-5051FF62559C}" dt="2020-03-21T15:57:15.151" v="0" actId="47"/>
        <pc:sldMkLst>
          <pc:docMk/>
          <pc:sldMk cId="1960317225" sldId="391"/>
        </pc:sldMkLst>
      </pc:sldChg>
      <pc:sldChg chg="del">
        <pc:chgData name="Samson Christopher" userId="6a13b5f1e64a53ae" providerId="LiveId" clId="{1A1D475E-EADF-4317-BC5D-5051FF62559C}" dt="2020-03-21T15:57:15.357" v="1" actId="47"/>
        <pc:sldMkLst>
          <pc:docMk/>
          <pc:sldMk cId="616226160" sldId="392"/>
        </pc:sldMkLst>
      </pc:sldChg>
      <pc:sldChg chg="addSp modSp add mod">
        <pc:chgData name="Samson Christopher" userId="6a13b5f1e64a53ae" providerId="LiveId" clId="{1A1D475E-EADF-4317-BC5D-5051FF62559C}" dt="2020-03-21T16:06:24.970" v="196" actId="1035"/>
        <pc:sldMkLst>
          <pc:docMk/>
          <pc:sldMk cId="2854891715" sldId="392"/>
        </pc:sldMkLst>
        <pc:spChg chg="add mod">
          <ac:chgData name="Samson Christopher" userId="6a13b5f1e64a53ae" providerId="LiveId" clId="{1A1D475E-EADF-4317-BC5D-5051FF62559C}" dt="2020-03-21T16:06:24.970" v="196" actId="1035"/>
          <ac:spMkLst>
            <pc:docMk/>
            <pc:sldMk cId="2854891715" sldId="392"/>
            <ac:spMk id="2" creationId="{851D3609-2B00-4188-9A6C-3DE5D95C53BB}"/>
          </ac:spMkLst>
        </pc:spChg>
      </pc:sldChg>
      <pc:sldChg chg="addSp modSp add mod">
        <pc:chgData name="Samson Christopher" userId="6a13b5f1e64a53ae" providerId="LiveId" clId="{1A1D475E-EADF-4317-BC5D-5051FF62559C}" dt="2020-03-21T16:06:40.192" v="246" actId="1036"/>
        <pc:sldMkLst>
          <pc:docMk/>
          <pc:sldMk cId="272121172" sldId="393"/>
        </pc:sldMkLst>
        <pc:spChg chg="add mod">
          <ac:chgData name="Samson Christopher" userId="6a13b5f1e64a53ae" providerId="LiveId" clId="{1A1D475E-EADF-4317-BC5D-5051FF62559C}" dt="2020-03-21T16:06:40.192" v="246" actId="1036"/>
          <ac:spMkLst>
            <pc:docMk/>
            <pc:sldMk cId="272121172" sldId="393"/>
            <ac:spMk id="2" creationId="{383C9D96-F686-4807-A9F6-30055C961DC4}"/>
          </ac:spMkLst>
        </pc:spChg>
      </pc:sldChg>
      <pc:sldChg chg="del">
        <pc:chgData name="Samson Christopher" userId="6a13b5f1e64a53ae" providerId="LiveId" clId="{1A1D475E-EADF-4317-BC5D-5051FF62559C}" dt="2020-03-21T15:57:15.481" v="2" actId="47"/>
        <pc:sldMkLst>
          <pc:docMk/>
          <pc:sldMk cId="524563610" sldId="393"/>
        </pc:sldMkLst>
      </pc:sldChg>
      <pc:sldChg chg="addSp modSp add mod">
        <pc:chgData name="Samson Christopher" userId="6a13b5f1e64a53ae" providerId="LiveId" clId="{1A1D475E-EADF-4317-BC5D-5051FF62559C}" dt="2020-03-21T16:06:58.167" v="295" actId="1035"/>
        <pc:sldMkLst>
          <pc:docMk/>
          <pc:sldMk cId="1058859741" sldId="394"/>
        </pc:sldMkLst>
        <pc:spChg chg="add mod">
          <ac:chgData name="Samson Christopher" userId="6a13b5f1e64a53ae" providerId="LiveId" clId="{1A1D475E-EADF-4317-BC5D-5051FF62559C}" dt="2020-03-21T16:06:58.167" v="295" actId="1035"/>
          <ac:spMkLst>
            <pc:docMk/>
            <pc:sldMk cId="1058859741" sldId="394"/>
            <ac:spMk id="2" creationId="{932AE9E7-B5EB-41BB-97D2-E5B7028B5797}"/>
          </ac:spMkLst>
        </pc:spChg>
      </pc:sldChg>
      <pc:sldChg chg="del">
        <pc:chgData name="Samson Christopher" userId="6a13b5f1e64a53ae" providerId="LiveId" clId="{1A1D475E-EADF-4317-BC5D-5051FF62559C}" dt="2020-03-21T15:57:15.620" v="3" actId="47"/>
        <pc:sldMkLst>
          <pc:docMk/>
          <pc:sldMk cId="3349571925" sldId="394"/>
        </pc:sldMkLst>
      </pc:sldChg>
      <pc:sldChg chg="del">
        <pc:chgData name="Samson Christopher" userId="6a13b5f1e64a53ae" providerId="LiveId" clId="{1A1D475E-EADF-4317-BC5D-5051FF62559C}" dt="2020-03-21T15:57:15.754" v="4" actId="47"/>
        <pc:sldMkLst>
          <pc:docMk/>
          <pc:sldMk cId="522690537" sldId="395"/>
        </pc:sldMkLst>
      </pc:sldChg>
      <pc:sldChg chg="addSp modSp add mod">
        <pc:chgData name="Samson Christopher" userId="6a13b5f1e64a53ae" providerId="LiveId" clId="{1A1D475E-EADF-4317-BC5D-5051FF62559C}" dt="2020-03-21T16:07:11.441" v="346" actId="1036"/>
        <pc:sldMkLst>
          <pc:docMk/>
          <pc:sldMk cId="2456467647" sldId="395"/>
        </pc:sldMkLst>
        <pc:spChg chg="add mod">
          <ac:chgData name="Samson Christopher" userId="6a13b5f1e64a53ae" providerId="LiveId" clId="{1A1D475E-EADF-4317-BC5D-5051FF62559C}" dt="2020-03-21T16:07:11.441" v="346" actId="1036"/>
          <ac:spMkLst>
            <pc:docMk/>
            <pc:sldMk cId="2456467647" sldId="395"/>
            <ac:spMk id="2" creationId="{23ED2920-CF40-482A-BFE0-D1EBE56F6127}"/>
          </ac:spMkLst>
        </pc:spChg>
      </pc:sldChg>
      <pc:sldChg chg="del">
        <pc:chgData name="Samson Christopher" userId="6a13b5f1e64a53ae" providerId="LiveId" clId="{1A1D475E-EADF-4317-BC5D-5051FF62559C}" dt="2020-03-21T15:57:15.905" v="5" actId="47"/>
        <pc:sldMkLst>
          <pc:docMk/>
          <pc:sldMk cId="3163411264" sldId="396"/>
        </pc:sldMkLst>
      </pc:sldChg>
      <pc:sldChg chg="addSp modSp add mod">
        <pc:chgData name="Samson Christopher" userId="6a13b5f1e64a53ae" providerId="LiveId" clId="{1A1D475E-EADF-4317-BC5D-5051FF62559C}" dt="2020-03-21T16:09:58.444" v="403" actId="1036"/>
        <pc:sldMkLst>
          <pc:docMk/>
          <pc:sldMk cId="3704851741" sldId="396"/>
        </pc:sldMkLst>
        <pc:spChg chg="add mod">
          <ac:chgData name="Samson Christopher" userId="6a13b5f1e64a53ae" providerId="LiveId" clId="{1A1D475E-EADF-4317-BC5D-5051FF62559C}" dt="2020-03-21T16:09:58.444" v="403" actId="1036"/>
          <ac:spMkLst>
            <pc:docMk/>
            <pc:sldMk cId="3704851741" sldId="396"/>
            <ac:spMk id="2" creationId="{BEA01774-F8E0-415A-B39A-FC54C1FBC29A}"/>
          </ac:spMkLst>
        </pc:spChg>
      </pc:sldChg>
      <pc:sldChg chg="addSp modSp add mod">
        <pc:chgData name="Samson Christopher" userId="6a13b5f1e64a53ae" providerId="LiveId" clId="{1A1D475E-EADF-4317-BC5D-5051FF62559C}" dt="2020-03-21T16:10:16.025" v="465" actId="1036"/>
        <pc:sldMkLst>
          <pc:docMk/>
          <pc:sldMk cId="915189198" sldId="397"/>
        </pc:sldMkLst>
        <pc:spChg chg="add mod">
          <ac:chgData name="Samson Christopher" userId="6a13b5f1e64a53ae" providerId="LiveId" clId="{1A1D475E-EADF-4317-BC5D-5051FF62559C}" dt="2020-03-21T16:10:16.025" v="465" actId="1036"/>
          <ac:spMkLst>
            <pc:docMk/>
            <pc:sldMk cId="915189198" sldId="397"/>
            <ac:spMk id="2" creationId="{EF099B88-0330-45A1-8517-2CA42833E5BA}"/>
          </ac:spMkLst>
        </pc:spChg>
      </pc:sldChg>
      <pc:sldChg chg="del">
        <pc:chgData name="Samson Christopher" userId="6a13b5f1e64a53ae" providerId="LiveId" clId="{1A1D475E-EADF-4317-BC5D-5051FF62559C}" dt="2020-03-21T15:57:16.609" v="6" actId="47"/>
        <pc:sldMkLst>
          <pc:docMk/>
          <pc:sldMk cId="2779677051" sldId="397"/>
        </pc:sldMkLst>
      </pc:sldChg>
      <pc:sldChg chg="addSp modSp add mod">
        <pc:chgData name="Samson Christopher" userId="6a13b5f1e64a53ae" providerId="LiveId" clId="{1A1D475E-EADF-4317-BC5D-5051FF62559C}" dt="2020-03-21T16:10:54.045" v="521" actId="1035"/>
        <pc:sldMkLst>
          <pc:docMk/>
          <pc:sldMk cId="230323177" sldId="398"/>
        </pc:sldMkLst>
        <pc:spChg chg="add mod">
          <ac:chgData name="Samson Christopher" userId="6a13b5f1e64a53ae" providerId="LiveId" clId="{1A1D475E-EADF-4317-BC5D-5051FF62559C}" dt="2020-03-21T16:10:54.045" v="521" actId="1035"/>
          <ac:spMkLst>
            <pc:docMk/>
            <pc:sldMk cId="230323177" sldId="398"/>
            <ac:spMk id="2" creationId="{438F2688-B4E7-4E85-8EFB-C4D17593AE89}"/>
          </ac:spMkLst>
        </pc:spChg>
      </pc:sldChg>
      <pc:sldChg chg="del">
        <pc:chgData name="Samson Christopher" userId="6a13b5f1e64a53ae" providerId="LiveId" clId="{1A1D475E-EADF-4317-BC5D-5051FF62559C}" dt="2020-03-21T15:57:16.634" v="7" actId="47"/>
        <pc:sldMkLst>
          <pc:docMk/>
          <pc:sldMk cId="586823244" sldId="398"/>
        </pc:sldMkLst>
      </pc:sldChg>
      <pc:sldChg chg="addSp modSp add mod">
        <pc:chgData name="Samson Christopher" userId="6a13b5f1e64a53ae" providerId="LiveId" clId="{1A1D475E-EADF-4317-BC5D-5051FF62559C}" dt="2020-03-21T16:11:19.417" v="578" actId="1036"/>
        <pc:sldMkLst>
          <pc:docMk/>
          <pc:sldMk cId="571883494" sldId="399"/>
        </pc:sldMkLst>
        <pc:spChg chg="add mod">
          <ac:chgData name="Samson Christopher" userId="6a13b5f1e64a53ae" providerId="LiveId" clId="{1A1D475E-EADF-4317-BC5D-5051FF62559C}" dt="2020-03-21T16:11:19.417" v="578" actId="1036"/>
          <ac:spMkLst>
            <pc:docMk/>
            <pc:sldMk cId="571883494" sldId="399"/>
            <ac:spMk id="2" creationId="{8741380E-B0F3-4AA8-A5FC-BCC5E4A6AFD3}"/>
          </ac:spMkLst>
        </pc:spChg>
      </pc:sldChg>
      <pc:sldChg chg="del">
        <pc:chgData name="Samson Christopher" userId="6a13b5f1e64a53ae" providerId="LiveId" clId="{1A1D475E-EADF-4317-BC5D-5051FF62559C}" dt="2020-03-21T15:57:16.662" v="8" actId="47"/>
        <pc:sldMkLst>
          <pc:docMk/>
          <pc:sldMk cId="3196085537" sldId="399"/>
        </pc:sldMkLst>
      </pc:sldChg>
      <pc:sldChg chg="del">
        <pc:chgData name="Samson Christopher" userId="6a13b5f1e64a53ae" providerId="LiveId" clId="{1A1D475E-EADF-4317-BC5D-5051FF62559C}" dt="2020-03-21T15:57:16.903" v="9" actId="47"/>
        <pc:sldMkLst>
          <pc:docMk/>
          <pc:sldMk cId="2237265430" sldId="400"/>
        </pc:sldMkLst>
      </pc:sldChg>
      <pc:sldChg chg="addSp modSp add mod">
        <pc:chgData name="Samson Christopher" userId="6a13b5f1e64a53ae" providerId="LiveId" clId="{1A1D475E-EADF-4317-BC5D-5051FF62559C}" dt="2020-03-21T16:12:31.281" v="626" actId="1036"/>
        <pc:sldMkLst>
          <pc:docMk/>
          <pc:sldMk cId="2839186959" sldId="400"/>
        </pc:sldMkLst>
        <pc:spChg chg="add mod">
          <ac:chgData name="Samson Christopher" userId="6a13b5f1e64a53ae" providerId="LiveId" clId="{1A1D475E-EADF-4317-BC5D-5051FF62559C}" dt="2020-03-21T16:12:31.281" v="626" actId="1036"/>
          <ac:spMkLst>
            <pc:docMk/>
            <pc:sldMk cId="2839186959" sldId="400"/>
            <ac:spMk id="2" creationId="{8FA3A2E3-0E80-486A-8760-1CC531FD4126}"/>
          </ac:spMkLst>
        </pc:spChg>
      </pc:sldChg>
      <pc:sldChg chg="del">
        <pc:chgData name="Samson Christopher" userId="6a13b5f1e64a53ae" providerId="LiveId" clId="{1A1D475E-EADF-4317-BC5D-5051FF62559C}" dt="2020-03-21T15:57:18.187" v="14" actId="47"/>
        <pc:sldMkLst>
          <pc:docMk/>
          <pc:sldMk cId="4261612656" sldId="401"/>
        </pc:sldMkLst>
      </pc:sldChg>
      <pc:sldChg chg="del">
        <pc:chgData name="Samson Christopher" userId="6a13b5f1e64a53ae" providerId="LiveId" clId="{1A1D475E-EADF-4317-BC5D-5051FF62559C}" dt="2020-03-21T15:57:17.212" v="10" actId="47"/>
        <pc:sldMkLst>
          <pc:docMk/>
          <pc:sldMk cId="2335844162" sldId="402"/>
        </pc:sldMkLst>
      </pc:sldChg>
      <pc:sldChg chg="del">
        <pc:chgData name="Samson Christopher" userId="6a13b5f1e64a53ae" providerId="LiveId" clId="{1A1D475E-EADF-4317-BC5D-5051FF62559C}" dt="2020-03-21T15:57:17.399" v="11" actId="47"/>
        <pc:sldMkLst>
          <pc:docMk/>
          <pc:sldMk cId="2345851898" sldId="403"/>
        </pc:sldMkLst>
      </pc:sldChg>
      <pc:sldChg chg="del">
        <pc:chgData name="Samson Christopher" userId="6a13b5f1e64a53ae" providerId="LiveId" clId="{1A1D475E-EADF-4317-BC5D-5051FF62559C}" dt="2020-03-21T15:57:17.596" v="12" actId="47"/>
        <pc:sldMkLst>
          <pc:docMk/>
          <pc:sldMk cId="3187924925" sldId="404"/>
        </pc:sldMkLst>
      </pc:sldChg>
      <pc:sldChg chg="del">
        <pc:chgData name="Samson Christopher" userId="6a13b5f1e64a53ae" providerId="LiveId" clId="{1A1D475E-EADF-4317-BC5D-5051FF62559C}" dt="2020-03-21T15:57:17.927" v="13" actId="47"/>
        <pc:sldMkLst>
          <pc:docMk/>
          <pc:sldMk cId="1999850926" sldId="40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7D3B11C3-A3FE-42FD-AD00-87B6F3AB05DD}"/>
    <pc:docChg chg="undo custSel addSld delSld modSld">
      <pc:chgData name="Samson Christopher" userId="6a13b5f1e64a53ae" providerId="LiveId" clId="{7D3B11C3-A3FE-42FD-AD00-87B6F3AB05DD}" dt="2020-03-26T03:06:42.673" v="559" actId="1035"/>
      <pc:docMkLst>
        <pc:docMk/>
      </pc:docMkLst>
      <pc:sldChg chg="del">
        <pc:chgData name="Samson Christopher" userId="6a13b5f1e64a53ae" providerId="LiveId" clId="{7D3B11C3-A3FE-42FD-AD00-87B6F3AB05DD}" dt="2020-03-26T03:03:40.833" v="31" actId="47"/>
        <pc:sldMkLst>
          <pc:docMk/>
          <pc:sldMk cId="988997695" sldId="392"/>
        </pc:sldMkLst>
      </pc:sldChg>
      <pc:sldChg chg="addSp delSp modSp mod">
        <pc:chgData name="Samson Christopher" userId="6a13b5f1e64a53ae" providerId="LiveId" clId="{7D3B11C3-A3FE-42FD-AD00-87B6F3AB05DD}" dt="2020-03-26T03:06:42.673" v="559" actId="1035"/>
        <pc:sldMkLst>
          <pc:docMk/>
          <pc:sldMk cId="3772088047" sldId="393"/>
        </pc:sldMkLst>
        <pc:spChg chg="del">
          <ac:chgData name="Samson Christopher" userId="6a13b5f1e64a53ae" providerId="LiveId" clId="{7D3B11C3-A3FE-42FD-AD00-87B6F3AB05DD}" dt="2020-03-26T02:58:59.222" v="6" actId="478"/>
          <ac:spMkLst>
            <pc:docMk/>
            <pc:sldMk cId="3772088047" sldId="393"/>
            <ac:spMk id="2" creationId="{60AB764A-0369-461D-B29D-C159A2AFD1FF}"/>
          </ac:spMkLst>
        </pc:spChg>
        <pc:spChg chg="add mod">
          <ac:chgData name="Samson Christopher" userId="6a13b5f1e64a53ae" providerId="LiveId" clId="{7D3B11C3-A3FE-42FD-AD00-87B6F3AB05DD}" dt="2020-03-26T03:06:42.673" v="559" actId="1035"/>
          <ac:spMkLst>
            <pc:docMk/>
            <pc:sldMk cId="3772088047" sldId="393"/>
            <ac:spMk id="3" creationId="{B925F367-E7B5-413D-8B38-07E08B785136}"/>
          </ac:spMkLst>
        </pc:spChg>
      </pc:sldChg>
      <pc:sldChg chg="del">
        <pc:chgData name="Samson Christopher" userId="6a13b5f1e64a53ae" providerId="LiveId" clId="{7D3B11C3-A3FE-42FD-AD00-87B6F3AB05DD}" dt="2020-03-26T02:58:56.385" v="0" actId="47"/>
        <pc:sldMkLst>
          <pc:docMk/>
          <pc:sldMk cId="1302549920" sldId="394"/>
        </pc:sldMkLst>
      </pc:sldChg>
      <pc:sldChg chg="addSp modSp add mod">
        <pc:chgData name="Samson Christopher" userId="6a13b5f1e64a53ae" providerId="LiveId" clId="{7D3B11C3-A3FE-42FD-AD00-87B6F3AB05DD}" dt="2020-03-26T03:06:30.869" v="506" actId="1035"/>
        <pc:sldMkLst>
          <pc:docMk/>
          <pc:sldMk cId="2205395733" sldId="394"/>
        </pc:sldMkLst>
        <pc:spChg chg="add mod">
          <ac:chgData name="Samson Christopher" userId="6a13b5f1e64a53ae" providerId="LiveId" clId="{7D3B11C3-A3FE-42FD-AD00-87B6F3AB05DD}" dt="2020-03-26T03:06:30.869" v="506" actId="1035"/>
          <ac:spMkLst>
            <pc:docMk/>
            <pc:sldMk cId="2205395733" sldId="394"/>
            <ac:spMk id="2" creationId="{F00A3CCA-A680-4264-8885-591923238FF9}"/>
          </ac:spMkLst>
        </pc:spChg>
      </pc:sldChg>
      <pc:sldChg chg="addSp modSp add mod">
        <pc:chgData name="Samson Christopher" userId="6a13b5f1e64a53ae" providerId="LiveId" clId="{7D3B11C3-A3FE-42FD-AD00-87B6F3AB05DD}" dt="2020-03-26T03:06:08.448" v="453" actId="1036"/>
        <pc:sldMkLst>
          <pc:docMk/>
          <pc:sldMk cId="1781724165" sldId="395"/>
        </pc:sldMkLst>
        <pc:spChg chg="add mod">
          <ac:chgData name="Samson Christopher" userId="6a13b5f1e64a53ae" providerId="LiveId" clId="{7D3B11C3-A3FE-42FD-AD00-87B6F3AB05DD}" dt="2020-03-26T03:06:08.448" v="453" actId="1036"/>
          <ac:spMkLst>
            <pc:docMk/>
            <pc:sldMk cId="1781724165" sldId="395"/>
            <ac:spMk id="2" creationId="{CF0C8F34-53F2-4211-8BF1-42E8F80D1CFD}"/>
          </ac:spMkLst>
        </pc:spChg>
      </pc:sldChg>
      <pc:sldChg chg="del">
        <pc:chgData name="Samson Christopher" userId="6a13b5f1e64a53ae" providerId="LiveId" clId="{7D3B11C3-A3FE-42FD-AD00-87B6F3AB05DD}" dt="2020-03-26T02:58:56.568" v="1" actId="47"/>
        <pc:sldMkLst>
          <pc:docMk/>
          <pc:sldMk cId="2247677360" sldId="395"/>
        </pc:sldMkLst>
      </pc:sldChg>
      <pc:sldChg chg="del">
        <pc:chgData name="Samson Christopher" userId="6a13b5f1e64a53ae" providerId="LiveId" clId="{7D3B11C3-A3FE-42FD-AD00-87B6F3AB05DD}" dt="2020-03-26T02:58:56.744" v="2" actId="47"/>
        <pc:sldMkLst>
          <pc:docMk/>
          <pc:sldMk cId="215567478" sldId="396"/>
        </pc:sldMkLst>
      </pc:sldChg>
      <pc:sldChg chg="addSp modSp add mod setBg">
        <pc:chgData name="Samson Christopher" userId="6a13b5f1e64a53ae" providerId="LiveId" clId="{7D3B11C3-A3FE-42FD-AD00-87B6F3AB05DD}" dt="2020-03-26T03:05:11.659" v="384" actId="1036"/>
        <pc:sldMkLst>
          <pc:docMk/>
          <pc:sldMk cId="1942806836" sldId="396"/>
        </pc:sldMkLst>
        <pc:spChg chg="add mod">
          <ac:chgData name="Samson Christopher" userId="6a13b5f1e64a53ae" providerId="LiveId" clId="{7D3B11C3-A3FE-42FD-AD00-87B6F3AB05DD}" dt="2020-03-26T03:05:11.659" v="384" actId="1036"/>
          <ac:spMkLst>
            <pc:docMk/>
            <pc:sldMk cId="1942806836" sldId="396"/>
            <ac:spMk id="2" creationId="{8D2900F0-3CBE-4846-B409-74D46B10F775}"/>
          </ac:spMkLst>
        </pc:spChg>
      </pc:sldChg>
      <pc:sldChg chg="addSp modSp add mod">
        <pc:chgData name="Samson Christopher" userId="6a13b5f1e64a53ae" providerId="LiveId" clId="{7D3B11C3-A3FE-42FD-AD00-87B6F3AB05DD}" dt="2020-03-26T03:04:58.674" v="329" actId="1035"/>
        <pc:sldMkLst>
          <pc:docMk/>
          <pc:sldMk cId="232055467" sldId="397"/>
        </pc:sldMkLst>
        <pc:spChg chg="add mod">
          <ac:chgData name="Samson Christopher" userId="6a13b5f1e64a53ae" providerId="LiveId" clId="{7D3B11C3-A3FE-42FD-AD00-87B6F3AB05DD}" dt="2020-03-26T03:04:58.674" v="329" actId="1035"/>
          <ac:spMkLst>
            <pc:docMk/>
            <pc:sldMk cId="232055467" sldId="397"/>
            <ac:spMk id="2" creationId="{F35347A2-F4F4-4CF2-9493-6A649FCC09F0}"/>
          </ac:spMkLst>
        </pc:spChg>
      </pc:sldChg>
      <pc:sldChg chg="del">
        <pc:chgData name="Samson Christopher" userId="6a13b5f1e64a53ae" providerId="LiveId" clId="{7D3B11C3-A3FE-42FD-AD00-87B6F3AB05DD}" dt="2020-03-26T02:58:56.954" v="3" actId="47"/>
        <pc:sldMkLst>
          <pc:docMk/>
          <pc:sldMk cId="1004707301" sldId="397"/>
        </pc:sldMkLst>
      </pc:sldChg>
      <pc:sldChg chg="addSp modSp add mod">
        <pc:chgData name="Samson Christopher" userId="6a13b5f1e64a53ae" providerId="LiveId" clId="{7D3B11C3-A3FE-42FD-AD00-87B6F3AB05DD}" dt="2020-03-26T03:04:46.787" v="283" actId="1036"/>
        <pc:sldMkLst>
          <pc:docMk/>
          <pc:sldMk cId="338905716" sldId="398"/>
        </pc:sldMkLst>
        <pc:spChg chg="add mod">
          <ac:chgData name="Samson Christopher" userId="6a13b5f1e64a53ae" providerId="LiveId" clId="{7D3B11C3-A3FE-42FD-AD00-87B6F3AB05DD}" dt="2020-03-26T03:04:46.787" v="283" actId="1036"/>
          <ac:spMkLst>
            <pc:docMk/>
            <pc:sldMk cId="338905716" sldId="398"/>
            <ac:spMk id="2" creationId="{A53CA8A1-268D-4BA8-88B7-C27CA9FB91AF}"/>
          </ac:spMkLst>
        </pc:spChg>
      </pc:sldChg>
      <pc:sldChg chg="del">
        <pc:chgData name="Samson Christopher" userId="6a13b5f1e64a53ae" providerId="LiveId" clId="{7D3B11C3-A3FE-42FD-AD00-87B6F3AB05DD}" dt="2020-03-26T02:58:57.186" v="4" actId="47"/>
        <pc:sldMkLst>
          <pc:docMk/>
          <pc:sldMk cId="1974838147" sldId="398"/>
        </pc:sldMkLst>
      </pc:sldChg>
      <pc:sldChg chg="del">
        <pc:chgData name="Samson Christopher" userId="6a13b5f1e64a53ae" providerId="LiveId" clId="{7D3B11C3-A3FE-42FD-AD00-87B6F3AB05DD}" dt="2020-03-26T02:58:57.499" v="5" actId="47"/>
        <pc:sldMkLst>
          <pc:docMk/>
          <pc:sldMk cId="3730262078" sldId="399"/>
        </pc:sldMkLst>
      </pc:sldChg>
      <pc:sldChg chg="addSp modSp add mod">
        <pc:chgData name="Samson Christopher" userId="6a13b5f1e64a53ae" providerId="LiveId" clId="{7D3B11C3-A3FE-42FD-AD00-87B6F3AB05DD}" dt="2020-03-26T03:04:37.752" v="218" actId="1036"/>
        <pc:sldMkLst>
          <pc:docMk/>
          <pc:sldMk cId="3821091659" sldId="399"/>
        </pc:sldMkLst>
        <pc:spChg chg="add mod">
          <ac:chgData name="Samson Christopher" userId="6a13b5f1e64a53ae" providerId="LiveId" clId="{7D3B11C3-A3FE-42FD-AD00-87B6F3AB05DD}" dt="2020-03-26T03:04:37.752" v="218" actId="1036"/>
          <ac:spMkLst>
            <pc:docMk/>
            <pc:sldMk cId="3821091659" sldId="399"/>
            <ac:spMk id="2" creationId="{E311357C-5140-4457-9784-4841A8B697C0}"/>
          </ac:spMkLst>
        </pc:spChg>
      </pc:sldChg>
      <pc:sldChg chg="addSp modSp add mod">
        <pc:chgData name="Samson Christopher" userId="6a13b5f1e64a53ae" providerId="LiveId" clId="{7D3B11C3-A3FE-42FD-AD00-87B6F3AB05DD}" dt="2020-03-26T03:04:27.706" v="172" actId="1036"/>
        <pc:sldMkLst>
          <pc:docMk/>
          <pc:sldMk cId="1532396299" sldId="400"/>
        </pc:sldMkLst>
        <pc:spChg chg="add mod">
          <ac:chgData name="Samson Christopher" userId="6a13b5f1e64a53ae" providerId="LiveId" clId="{7D3B11C3-A3FE-42FD-AD00-87B6F3AB05DD}" dt="2020-03-26T03:04:27.706" v="172" actId="1036"/>
          <ac:spMkLst>
            <pc:docMk/>
            <pc:sldMk cId="1532396299" sldId="400"/>
            <ac:spMk id="2" creationId="{57D6530B-2CC8-4D2B-855C-6599056E4020}"/>
          </ac:spMkLst>
        </pc:spChg>
      </pc:sldChg>
      <pc:sldChg chg="addSp modSp add mod">
        <pc:chgData name="Samson Christopher" userId="6a13b5f1e64a53ae" providerId="LiveId" clId="{7D3B11C3-A3FE-42FD-AD00-87B6F3AB05DD}" dt="2020-03-26T03:04:12.562" v="90" actId="1035"/>
        <pc:sldMkLst>
          <pc:docMk/>
          <pc:sldMk cId="2560969267" sldId="401"/>
        </pc:sldMkLst>
        <pc:spChg chg="add mod">
          <ac:chgData name="Samson Christopher" userId="6a13b5f1e64a53ae" providerId="LiveId" clId="{7D3B11C3-A3FE-42FD-AD00-87B6F3AB05DD}" dt="2020-03-26T03:04:12.562" v="90" actId="1035"/>
          <ac:spMkLst>
            <pc:docMk/>
            <pc:sldMk cId="2560969267" sldId="401"/>
            <ac:spMk id="2" creationId="{25100FDA-55C4-4DAE-A7CB-10A8CEE031B0}"/>
          </ac:spMkLst>
        </pc:spChg>
      </pc:sldChg>
      <pc:sldChg chg="add del">
        <pc:chgData name="Samson Christopher" userId="6a13b5f1e64a53ae" providerId="LiveId" clId="{7D3B11C3-A3FE-42FD-AD00-87B6F3AB05DD}" dt="2020-03-26T03:03:23.175" v="25" actId="47"/>
        <pc:sldMkLst>
          <pc:docMk/>
          <pc:sldMk cId="2689718874" sldId="402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6467B1D8-10DF-41A2-8005-5A9AEAE64E5D}"/>
    <pc:docChg chg="custSel addSld delSld modSld">
      <pc:chgData name="Samson Christopher" userId="6a13b5f1e64a53ae" providerId="LiveId" clId="{6467B1D8-10DF-41A2-8005-5A9AEAE64E5D}" dt="2020-03-21T16:32:13.575" v="521" actId="1035"/>
      <pc:docMkLst>
        <pc:docMk/>
      </pc:docMkLst>
      <pc:sldChg chg="del">
        <pc:chgData name="Samson Christopher" userId="6a13b5f1e64a53ae" providerId="LiveId" clId="{6467B1D8-10DF-41A2-8005-5A9AEAE64E5D}" dt="2020-03-21T16:23:00.811" v="26" actId="47"/>
        <pc:sldMkLst>
          <pc:docMk/>
          <pc:sldMk cId="1796611013" sldId="390"/>
        </pc:sldMkLst>
      </pc:sldChg>
      <pc:sldChg chg="addSp delSp modSp mod">
        <pc:chgData name="Samson Christopher" userId="6a13b5f1e64a53ae" providerId="LiveId" clId="{6467B1D8-10DF-41A2-8005-5A9AEAE64E5D}" dt="2020-03-21T16:26:10.788" v="90" actId="1036"/>
        <pc:sldMkLst>
          <pc:docMk/>
          <pc:sldMk cId="159825330" sldId="391"/>
        </pc:sldMkLst>
        <pc:spChg chg="del">
          <ac:chgData name="Samson Christopher" userId="6a13b5f1e64a53ae" providerId="LiveId" clId="{6467B1D8-10DF-41A2-8005-5A9AEAE64E5D}" dt="2020-03-21T16:18:12.747" v="9" actId="478"/>
          <ac:spMkLst>
            <pc:docMk/>
            <pc:sldMk cId="159825330" sldId="391"/>
            <ac:spMk id="2" creationId="{7FDF7508-C3F0-4EED-AB63-3F535840D3B5}"/>
          </ac:spMkLst>
        </pc:spChg>
        <pc:spChg chg="add mod">
          <ac:chgData name="Samson Christopher" userId="6a13b5f1e64a53ae" providerId="LiveId" clId="{6467B1D8-10DF-41A2-8005-5A9AEAE64E5D}" dt="2020-03-21T16:26:10.788" v="90" actId="1036"/>
          <ac:spMkLst>
            <pc:docMk/>
            <pc:sldMk cId="159825330" sldId="391"/>
            <ac:spMk id="3" creationId="{AFF7E35F-D899-4B97-A0D9-6A6B9906EB58}"/>
          </ac:spMkLst>
        </pc:spChg>
      </pc:sldChg>
      <pc:sldChg chg="addSp modSp add mod">
        <pc:chgData name="Samson Christopher" userId="6a13b5f1e64a53ae" providerId="LiveId" clId="{6467B1D8-10DF-41A2-8005-5A9AEAE64E5D}" dt="2020-03-21T16:26:26.209" v="159" actId="1035"/>
        <pc:sldMkLst>
          <pc:docMk/>
          <pc:sldMk cId="988997695" sldId="392"/>
        </pc:sldMkLst>
        <pc:spChg chg="add mod">
          <ac:chgData name="Samson Christopher" userId="6a13b5f1e64a53ae" providerId="LiveId" clId="{6467B1D8-10DF-41A2-8005-5A9AEAE64E5D}" dt="2020-03-21T16:26:26.209" v="159" actId="1035"/>
          <ac:spMkLst>
            <pc:docMk/>
            <pc:sldMk cId="988997695" sldId="392"/>
            <ac:spMk id="2" creationId="{21486248-C8A2-4455-95D4-66E6887AE74D}"/>
          </ac:spMkLst>
        </pc:spChg>
      </pc:sldChg>
      <pc:sldChg chg="del">
        <pc:chgData name="Samson Christopher" userId="6a13b5f1e64a53ae" providerId="LiveId" clId="{6467B1D8-10DF-41A2-8005-5A9AEAE64E5D}" dt="2020-03-21T16:18:07.735" v="0" actId="47"/>
        <pc:sldMkLst>
          <pc:docMk/>
          <pc:sldMk cId="2854891715" sldId="392"/>
        </pc:sldMkLst>
      </pc:sldChg>
      <pc:sldChg chg="del">
        <pc:chgData name="Samson Christopher" userId="6a13b5f1e64a53ae" providerId="LiveId" clId="{6467B1D8-10DF-41A2-8005-5A9AEAE64E5D}" dt="2020-03-21T16:18:07.759" v="1" actId="47"/>
        <pc:sldMkLst>
          <pc:docMk/>
          <pc:sldMk cId="272121172" sldId="393"/>
        </pc:sldMkLst>
      </pc:sldChg>
      <pc:sldChg chg="addSp modSp add mod">
        <pc:chgData name="Samson Christopher" userId="6a13b5f1e64a53ae" providerId="LiveId" clId="{6467B1D8-10DF-41A2-8005-5A9AEAE64E5D}" dt="2020-03-21T16:26:38.606" v="211" actId="1036"/>
        <pc:sldMkLst>
          <pc:docMk/>
          <pc:sldMk cId="2050562719" sldId="393"/>
        </pc:sldMkLst>
        <pc:spChg chg="add mod">
          <ac:chgData name="Samson Christopher" userId="6a13b5f1e64a53ae" providerId="LiveId" clId="{6467B1D8-10DF-41A2-8005-5A9AEAE64E5D}" dt="2020-03-21T16:26:38.606" v="211" actId="1036"/>
          <ac:spMkLst>
            <pc:docMk/>
            <pc:sldMk cId="2050562719" sldId="393"/>
            <ac:spMk id="2" creationId="{73CAD748-C338-443A-911C-8AC675DF0419}"/>
          </ac:spMkLst>
        </pc:spChg>
      </pc:sldChg>
      <pc:sldChg chg="del">
        <pc:chgData name="Samson Christopher" userId="6a13b5f1e64a53ae" providerId="LiveId" clId="{6467B1D8-10DF-41A2-8005-5A9AEAE64E5D}" dt="2020-03-21T16:18:07.781" v="2" actId="47"/>
        <pc:sldMkLst>
          <pc:docMk/>
          <pc:sldMk cId="1058859741" sldId="394"/>
        </pc:sldMkLst>
      </pc:sldChg>
      <pc:sldChg chg="addSp modSp add mod">
        <pc:chgData name="Samson Christopher" userId="6a13b5f1e64a53ae" providerId="LiveId" clId="{6467B1D8-10DF-41A2-8005-5A9AEAE64E5D}" dt="2020-03-21T16:26:49.955" v="260" actId="1036"/>
        <pc:sldMkLst>
          <pc:docMk/>
          <pc:sldMk cId="1910697119" sldId="394"/>
        </pc:sldMkLst>
        <pc:spChg chg="add mod">
          <ac:chgData name="Samson Christopher" userId="6a13b5f1e64a53ae" providerId="LiveId" clId="{6467B1D8-10DF-41A2-8005-5A9AEAE64E5D}" dt="2020-03-21T16:26:49.955" v="260" actId="1036"/>
          <ac:spMkLst>
            <pc:docMk/>
            <pc:sldMk cId="1910697119" sldId="394"/>
            <ac:spMk id="2" creationId="{D2A42BE9-99F9-49F1-B893-AFEABED1EBF0}"/>
          </ac:spMkLst>
        </pc:spChg>
      </pc:sldChg>
      <pc:sldChg chg="del">
        <pc:chgData name="Samson Christopher" userId="6a13b5f1e64a53ae" providerId="LiveId" clId="{6467B1D8-10DF-41A2-8005-5A9AEAE64E5D}" dt="2020-03-21T16:18:08.140" v="3" actId="47"/>
        <pc:sldMkLst>
          <pc:docMk/>
          <pc:sldMk cId="2456467647" sldId="395"/>
        </pc:sldMkLst>
      </pc:sldChg>
      <pc:sldChg chg="addSp modSp add mod">
        <pc:chgData name="Samson Christopher" userId="6a13b5f1e64a53ae" providerId="LiveId" clId="{6467B1D8-10DF-41A2-8005-5A9AEAE64E5D}" dt="2020-03-21T16:29:40.309" v="339" actId="2711"/>
        <pc:sldMkLst>
          <pc:docMk/>
          <pc:sldMk cId="4186788368" sldId="395"/>
        </pc:sldMkLst>
        <pc:spChg chg="add mod">
          <ac:chgData name="Samson Christopher" userId="6a13b5f1e64a53ae" providerId="LiveId" clId="{6467B1D8-10DF-41A2-8005-5A9AEAE64E5D}" dt="2020-03-21T16:29:40.309" v="339" actId="2711"/>
          <ac:spMkLst>
            <pc:docMk/>
            <pc:sldMk cId="4186788368" sldId="395"/>
            <ac:spMk id="2" creationId="{2C4A15DF-C04E-46CE-9625-A74756A3E706}"/>
          </ac:spMkLst>
        </pc:spChg>
      </pc:sldChg>
      <pc:sldChg chg="addSp modSp add mod">
        <pc:chgData name="Samson Christopher" userId="6a13b5f1e64a53ae" providerId="LiveId" clId="{6467B1D8-10DF-41A2-8005-5A9AEAE64E5D}" dt="2020-03-21T16:30:06.060" v="386" actId="1035"/>
        <pc:sldMkLst>
          <pc:docMk/>
          <pc:sldMk cId="1964551823" sldId="396"/>
        </pc:sldMkLst>
        <pc:spChg chg="add mod">
          <ac:chgData name="Samson Christopher" userId="6a13b5f1e64a53ae" providerId="LiveId" clId="{6467B1D8-10DF-41A2-8005-5A9AEAE64E5D}" dt="2020-03-21T16:30:06.060" v="386" actId="1035"/>
          <ac:spMkLst>
            <pc:docMk/>
            <pc:sldMk cId="1964551823" sldId="396"/>
            <ac:spMk id="2" creationId="{050480C5-72BE-44AC-B379-950761114DA7}"/>
          </ac:spMkLst>
        </pc:spChg>
      </pc:sldChg>
      <pc:sldChg chg="del">
        <pc:chgData name="Samson Christopher" userId="6a13b5f1e64a53ae" providerId="LiveId" clId="{6467B1D8-10DF-41A2-8005-5A9AEAE64E5D}" dt="2020-03-21T16:18:08.327" v="4" actId="47"/>
        <pc:sldMkLst>
          <pc:docMk/>
          <pc:sldMk cId="3704851741" sldId="396"/>
        </pc:sldMkLst>
      </pc:sldChg>
      <pc:sldChg chg="del">
        <pc:chgData name="Samson Christopher" userId="6a13b5f1e64a53ae" providerId="LiveId" clId="{6467B1D8-10DF-41A2-8005-5A9AEAE64E5D}" dt="2020-03-21T16:18:08.506" v="5" actId="47"/>
        <pc:sldMkLst>
          <pc:docMk/>
          <pc:sldMk cId="915189198" sldId="397"/>
        </pc:sldMkLst>
      </pc:sldChg>
      <pc:sldChg chg="addSp modSp add mod">
        <pc:chgData name="Samson Christopher" userId="6a13b5f1e64a53ae" providerId="LiveId" clId="{6467B1D8-10DF-41A2-8005-5A9AEAE64E5D}" dt="2020-03-21T16:30:20.578" v="446" actId="1035"/>
        <pc:sldMkLst>
          <pc:docMk/>
          <pc:sldMk cId="4046209467" sldId="397"/>
        </pc:sldMkLst>
        <pc:spChg chg="add mod">
          <ac:chgData name="Samson Christopher" userId="6a13b5f1e64a53ae" providerId="LiveId" clId="{6467B1D8-10DF-41A2-8005-5A9AEAE64E5D}" dt="2020-03-21T16:30:20.578" v="446" actId="1035"/>
          <ac:spMkLst>
            <pc:docMk/>
            <pc:sldMk cId="4046209467" sldId="397"/>
            <ac:spMk id="2" creationId="{10E6E7CE-E187-43FE-A221-1BF5A1F4AC38}"/>
          </ac:spMkLst>
        </pc:spChg>
      </pc:sldChg>
      <pc:sldChg chg="del">
        <pc:chgData name="Samson Christopher" userId="6a13b5f1e64a53ae" providerId="LiveId" clId="{6467B1D8-10DF-41A2-8005-5A9AEAE64E5D}" dt="2020-03-21T16:18:08.647" v="6" actId="47"/>
        <pc:sldMkLst>
          <pc:docMk/>
          <pc:sldMk cId="230323177" sldId="398"/>
        </pc:sldMkLst>
      </pc:sldChg>
      <pc:sldChg chg="addSp modSp add mod">
        <pc:chgData name="Samson Christopher" userId="6a13b5f1e64a53ae" providerId="LiveId" clId="{6467B1D8-10DF-41A2-8005-5A9AEAE64E5D}" dt="2020-03-21T16:32:13.575" v="521" actId="1035"/>
        <pc:sldMkLst>
          <pc:docMk/>
          <pc:sldMk cId="3555912023" sldId="398"/>
        </pc:sldMkLst>
        <pc:spChg chg="add mod">
          <ac:chgData name="Samson Christopher" userId="6a13b5f1e64a53ae" providerId="LiveId" clId="{6467B1D8-10DF-41A2-8005-5A9AEAE64E5D}" dt="2020-03-21T16:32:13.575" v="521" actId="1035"/>
          <ac:spMkLst>
            <pc:docMk/>
            <pc:sldMk cId="3555912023" sldId="398"/>
            <ac:spMk id="2" creationId="{3E4AF2B5-1563-4A20-86AF-B8AFD053A369}"/>
          </ac:spMkLst>
        </pc:spChg>
      </pc:sldChg>
      <pc:sldChg chg="del">
        <pc:chgData name="Samson Christopher" userId="6a13b5f1e64a53ae" providerId="LiveId" clId="{6467B1D8-10DF-41A2-8005-5A9AEAE64E5D}" dt="2020-03-21T16:18:08.813" v="7" actId="47"/>
        <pc:sldMkLst>
          <pc:docMk/>
          <pc:sldMk cId="571883494" sldId="399"/>
        </pc:sldMkLst>
      </pc:sldChg>
      <pc:sldChg chg="del">
        <pc:chgData name="Samson Christopher" userId="6a13b5f1e64a53ae" providerId="LiveId" clId="{6467B1D8-10DF-41A2-8005-5A9AEAE64E5D}" dt="2020-03-21T16:18:09.008" v="8" actId="47"/>
        <pc:sldMkLst>
          <pc:docMk/>
          <pc:sldMk cId="2839186959" sldId="400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FF8B55C3-1686-4126-B61E-26D8773C2E9F}"/>
    <pc:docChg chg="custSel addSld delSld modSld">
      <pc:chgData name="Samson Christopher" userId="6a13b5f1e64a53ae" providerId="LiveId" clId="{FF8B55C3-1686-4126-B61E-26D8773C2E9F}" dt="2020-03-26T02:55:46.438" v="504" actId="1036"/>
      <pc:docMkLst>
        <pc:docMk/>
      </pc:docMkLst>
      <pc:sldChg chg="del">
        <pc:chgData name="Samson Christopher" userId="6a13b5f1e64a53ae" providerId="LiveId" clId="{FF8B55C3-1686-4126-B61E-26D8773C2E9F}" dt="2020-03-26T02:53:35.360" v="31" actId="47"/>
        <pc:sldMkLst>
          <pc:docMk/>
          <pc:sldMk cId="159825330" sldId="391"/>
        </pc:sldMkLst>
      </pc:sldChg>
      <pc:sldChg chg="addSp delSp modSp mod">
        <pc:chgData name="Samson Christopher" userId="6a13b5f1e64a53ae" providerId="LiveId" clId="{FF8B55C3-1686-4126-B61E-26D8773C2E9F}" dt="2020-03-26T02:54:11.256" v="87" actId="1036"/>
        <pc:sldMkLst>
          <pc:docMk/>
          <pc:sldMk cId="988997695" sldId="392"/>
        </pc:sldMkLst>
        <pc:spChg chg="del">
          <ac:chgData name="Samson Christopher" userId="6a13b5f1e64a53ae" providerId="LiveId" clId="{FF8B55C3-1686-4126-B61E-26D8773C2E9F}" dt="2020-03-26T02:52:21.859" v="6" actId="478"/>
          <ac:spMkLst>
            <pc:docMk/>
            <pc:sldMk cId="988997695" sldId="392"/>
            <ac:spMk id="2" creationId="{21486248-C8A2-4455-95D4-66E6887AE74D}"/>
          </ac:spMkLst>
        </pc:spChg>
        <pc:spChg chg="add mod">
          <ac:chgData name="Samson Christopher" userId="6a13b5f1e64a53ae" providerId="LiveId" clId="{FF8B55C3-1686-4126-B61E-26D8773C2E9F}" dt="2020-03-26T02:54:11.256" v="87" actId="1036"/>
          <ac:spMkLst>
            <pc:docMk/>
            <pc:sldMk cId="988997695" sldId="392"/>
            <ac:spMk id="3" creationId="{7124B9FF-37B8-432C-92BD-9670EAB336C7}"/>
          </ac:spMkLst>
        </pc:spChg>
      </pc:sldChg>
      <pc:sldChg chg="del">
        <pc:chgData name="Samson Christopher" userId="6a13b5f1e64a53ae" providerId="LiveId" clId="{FF8B55C3-1686-4126-B61E-26D8773C2E9F}" dt="2020-03-26T02:52:16.372" v="0" actId="47"/>
        <pc:sldMkLst>
          <pc:docMk/>
          <pc:sldMk cId="2050562719" sldId="393"/>
        </pc:sldMkLst>
      </pc:sldChg>
      <pc:sldChg chg="addSp modSp add mod">
        <pc:chgData name="Samson Christopher" userId="6a13b5f1e64a53ae" providerId="LiveId" clId="{FF8B55C3-1686-4126-B61E-26D8773C2E9F}" dt="2020-03-26T02:54:21.750" v="138" actId="1036"/>
        <pc:sldMkLst>
          <pc:docMk/>
          <pc:sldMk cId="3772088047" sldId="393"/>
        </pc:sldMkLst>
        <pc:spChg chg="add mod">
          <ac:chgData name="Samson Christopher" userId="6a13b5f1e64a53ae" providerId="LiveId" clId="{FF8B55C3-1686-4126-B61E-26D8773C2E9F}" dt="2020-03-26T02:54:21.750" v="138" actId="1036"/>
          <ac:spMkLst>
            <pc:docMk/>
            <pc:sldMk cId="3772088047" sldId="393"/>
            <ac:spMk id="2" creationId="{60AB764A-0369-461D-B29D-C159A2AFD1FF}"/>
          </ac:spMkLst>
        </pc:spChg>
      </pc:sldChg>
      <pc:sldChg chg="addSp modSp add mod">
        <pc:chgData name="Samson Christopher" userId="6a13b5f1e64a53ae" providerId="LiveId" clId="{FF8B55C3-1686-4126-B61E-26D8773C2E9F}" dt="2020-03-26T02:54:33.925" v="192" actId="1035"/>
        <pc:sldMkLst>
          <pc:docMk/>
          <pc:sldMk cId="1302549920" sldId="394"/>
        </pc:sldMkLst>
        <pc:spChg chg="add mod">
          <ac:chgData name="Samson Christopher" userId="6a13b5f1e64a53ae" providerId="LiveId" clId="{FF8B55C3-1686-4126-B61E-26D8773C2E9F}" dt="2020-03-26T02:54:33.925" v="192" actId="1035"/>
          <ac:spMkLst>
            <pc:docMk/>
            <pc:sldMk cId="1302549920" sldId="394"/>
            <ac:spMk id="2" creationId="{C07DEEA9-A48A-4A82-9B74-CD1F1FA03B91}"/>
          </ac:spMkLst>
        </pc:spChg>
      </pc:sldChg>
      <pc:sldChg chg="del">
        <pc:chgData name="Samson Christopher" userId="6a13b5f1e64a53ae" providerId="LiveId" clId="{FF8B55C3-1686-4126-B61E-26D8773C2E9F}" dt="2020-03-26T02:52:16.432" v="1" actId="47"/>
        <pc:sldMkLst>
          <pc:docMk/>
          <pc:sldMk cId="1910697119" sldId="394"/>
        </pc:sldMkLst>
      </pc:sldChg>
      <pc:sldChg chg="addSp modSp add mod">
        <pc:chgData name="Samson Christopher" userId="6a13b5f1e64a53ae" providerId="LiveId" clId="{FF8B55C3-1686-4126-B61E-26D8773C2E9F}" dt="2020-03-26T02:54:43.866" v="246" actId="1036"/>
        <pc:sldMkLst>
          <pc:docMk/>
          <pc:sldMk cId="2247677360" sldId="395"/>
        </pc:sldMkLst>
        <pc:spChg chg="add mod">
          <ac:chgData name="Samson Christopher" userId="6a13b5f1e64a53ae" providerId="LiveId" clId="{FF8B55C3-1686-4126-B61E-26D8773C2E9F}" dt="2020-03-26T02:54:43.866" v="246" actId="1036"/>
          <ac:spMkLst>
            <pc:docMk/>
            <pc:sldMk cId="2247677360" sldId="395"/>
            <ac:spMk id="2" creationId="{2888C394-E81B-4385-8515-2C426CEF7D79}"/>
          </ac:spMkLst>
        </pc:spChg>
      </pc:sldChg>
      <pc:sldChg chg="del">
        <pc:chgData name="Samson Christopher" userId="6a13b5f1e64a53ae" providerId="LiveId" clId="{FF8B55C3-1686-4126-B61E-26D8773C2E9F}" dt="2020-03-26T02:52:16.566" v="2" actId="47"/>
        <pc:sldMkLst>
          <pc:docMk/>
          <pc:sldMk cId="4186788368" sldId="395"/>
        </pc:sldMkLst>
      </pc:sldChg>
      <pc:sldChg chg="addSp modSp add mod">
        <pc:chgData name="Samson Christopher" userId="6a13b5f1e64a53ae" providerId="LiveId" clId="{FF8B55C3-1686-4126-B61E-26D8773C2E9F}" dt="2020-03-26T02:55:04.106" v="308" actId="1035"/>
        <pc:sldMkLst>
          <pc:docMk/>
          <pc:sldMk cId="215567478" sldId="396"/>
        </pc:sldMkLst>
        <pc:spChg chg="add mod">
          <ac:chgData name="Samson Christopher" userId="6a13b5f1e64a53ae" providerId="LiveId" clId="{FF8B55C3-1686-4126-B61E-26D8773C2E9F}" dt="2020-03-26T02:55:04.106" v="308" actId="1035"/>
          <ac:spMkLst>
            <pc:docMk/>
            <pc:sldMk cId="215567478" sldId="396"/>
            <ac:spMk id="2" creationId="{535817B3-3056-4E30-9F31-9781DB4ADA9B}"/>
          </ac:spMkLst>
        </pc:spChg>
      </pc:sldChg>
      <pc:sldChg chg="del">
        <pc:chgData name="Samson Christopher" userId="6a13b5f1e64a53ae" providerId="LiveId" clId="{FF8B55C3-1686-4126-B61E-26D8773C2E9F}" dt="2020-03-26T02:52:16.735" v="3" actId="47"/>
        <pc:sldMkLst>
          <pc:docMk/>
          <pc:sldMk cId="1964551823" sldId="396"/>
        </pc:sldMkLst>
      </pc:sldChg>
      <pc:sldChg chg="addSp modSp add mod">
        <pc:chgData name="Samson Christopher" userId="6a13b5f1e64a53ae" providerId="LiveId" clId="{FF8B55C3-1686-4126-B61E-26D8773C2E9F}" dt="2020-03-26T02:55:16.401" v="360" actId="1035"/>
        <pc:sldMkLst>
          <pc:docMk/>
          <pc:sldMk cId="1004707301" sldId="397"/>
        </pc:sldMkLst>
        <pc:spChg chg="add mod">
          <ac:chgData name="Samson Christopher" userId="6a13b5f1e64a53ae" providerId="LiveId" clId="{FF8B55C3-1686-4126-B61E-26D8773C2E9F}" dt="2020-03-26T02:55:16.401" v="360" actId="1035"/>
          <ac:spMkLst>
            <pc:docMk/>
            <pc:sldMk cId="1004707301" sldId="397"/>
            <ac:spMk id="2" creationId="{749F0EC3-B2A2-42EF-A163-55715E8177C6}"/>
          </ac:spMkLst>
        </pc:spChg>
      </pc:sldChg>
      <pc:sldChg chg="del">
        <pc:chgData name="Samson Christopher" userId="6a13b5f1e64a53ae" providerId="LiveId" clId="{FF8B55C3-1686-4126-B61E-26D8773C2E9F}" dt="2020-03-26T02:52:16.903" v="4" actId="47"/>
        <pc:sldMkLst>
          <pc:docMk/>
          <pc:sldMk cId="4046209467" sldId="397"/>
        </pc:sldMkLst>
      </pc:sldChg>
      <pc:sldChg chg="addSp modSp add mod">
        <pc:chgData name="Samson Christopher" userId="6a13b5f1e64a53ae" providerId="LiveId" clId="{FF8B55C3-1686-4126-B61E-26D8773C2E9F}" dt="2020-03-26T02:55:26.740" v="410" actId="1036"/>
        <pc:sldMkLst>
          <pc:docMk/>
          <pc:sldMk cId="1974838147" sldId="398"/>
        </pc:sldMkLst>
        <pc:spChg chg="add mod">
          <ac:chgData name="Samson Christopher" userId="6a13b5f1e64a53ae" providerId="LiveId" clId="{FF8B55C3-1686-4126-B61E-26D8773C2E9F}" dt="2020-03-26T02:55:26.740" v="410" actId="1036"/>
          <ac:spMkLst>
            <pc:docMk/>
            <pc:sldMk cId="1974838147" sldId="398"/>
            <ac:spMk id="2" creationId="{1A8E0270-5626-435E-9ACD-548869A3304D}"/>
          </ac:spMkLst>
        </pc:spChg>
      </pc:sldChg>
      <pc:sldChg chg="del">
        <pc:chgData name="Samson Christopher" userId="6a13b5f1e64a53ae" providerId="LiveId" clId="{FF8B55C3-1686-4126-B61E-26D8773C2E9F}" dt="2020-03-26T02:52:17.073" v="5" actId="47"/>
        <pc:sldMkLst>
          <pc:docMk/>
          <pc:sldMk cId="3555912023" sldId="398"/>
        </pc:sldMkLst>
      </pc:sldChg>
      <pc:sldChg chg="addSp modSp add mod">
        <pc:chgData name="Samson Christopher" userId="6a13b5f1e64a53ae" providerId="LiveId" clId="{FF8B55C3-1686-4126-B61E-26D8773C2E9F}" dt="2020-03-26T02:55:46.438" v="504" actId="1036"/>
        <pc:sldMkLst>
          <pc:docMk/>
          <pc:sldMk cId="3730262078" sldId="399"/>
        </pc:sldMkLst>
        <pc:spChg chg="add mod">
          <ac:chgData name="Samson Christopher" userId="6a13b5f1e64a53ae" providerId="LiveId" clId="{FF8B55C3-1686-4126-B61E-26D8773C2E9F}" dt="2020-03-26T02:55:46.438" v="504" actId="1036"/>
          <ac:spMkLst>
            <pc:docMk/>
            <pc:sldMk cId="3730262078" sldId="399"/>
            <ac:spMk id="2" creationId="{86E2E500-B7C6-4EE6-8598-069E49A86269}"/>
          </ac:spMkLst>
        </pc:spChg>
      </pc:sldChg>
      <pc:sldChg chg="add del">
        <pc:chgData name="Samson Christopher" userId="6a13b5f1e64a53ae" providerId="LiveId" clId="{FF8B55C3-1686-4126-B61E-26D8773C2E9F}" dt="2020-03-26T02:53:24.625" v="26" actId="47"/>
        <pc:sldMkLst>
          <pc:docMk/>
          <pc:sldMk cId="911432755" sldId="400"/>
        </pc:sldMkLst>
      </pc:sldChg>
      <pc:sldChg chg="add del">
        <pc:chgData name="Samson Christopher" userId="6a13b5f1e64a53ae" providerId="LiveId" clId="{FF8B55C3-1686-4126-B61E-26D8773C2E9F}" dt="2020-03-26T02:53:25.173" v="27" actId="47"/>
        <pc:sldMkLst>
          <pc:docMk/>
          <pc:sldMk cId="266490069" sldId="401"/>
        </pc:sldMkLst>
      </pc:sldChg>
      <pc:sldChg chg="add del">
        <pc:chgData name="Samson Christopher" userId="6a13b5f1e64a53ae" providerId="LiveId" clId="{FF8B55C3-1686-4126-B61E-26D8773C2E9F}" dt="2020-03-26T02:53:25.806" v="28" actId="47"/>
        <pc:sldMkLst>
          <pc:docMk/>
          <pc:sldMk cId="3548257877" sldId="402"/>
        </pc:sldMkLst>
      </pc:sldChg>
      <pc:sldChg chg="add del">
        <pc:chgData name="Samson Christopher" userId="6a13b5f1e64a53ae" providerId="LiveId" clId="{FF8B55C3-1686-4126-B61E-26D8773C2E9F}" dt="2020-03-26T02:53:27.168" v="29" actId="47"/>
        <pc:sldMkLst>
          <pc:docMk/>
          <pc:sldMk cId="3657140579" sldId="403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70579D28-8A33-43B7-968E-5DBDA3789C26}"/>
    <pc:docChg chg="undo custSel addSld delSld modSld">
      <pc:chgData name="Samson Christopher" userId="6a13b5f1e64a53ae" providerId="LiveId" clId="{70579D28-8A33-43B7-968E-5DBDA3789C26}" dt="2020-03-21T15:55:41.140" v="1198" actId="1036"/>
      <pc:docMkLst>
        <pc:docMk/>
      </pc:docMkLst>
      <pc:sldChg chg="add del">
        <pc:chgData name="Samson Christopher" userId="6a13b5f1e64a53ae" providerId="LiveId" clId="{70579D28-8A33-43B7-968E-5DBDA3789C26}" dt="2020-03-21T15:46:33.469" v="115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70579D28-8A33-43B7-968E-5DBDA3789C26}" dt="2020-03-21T15:49:40.116" v="253" actId="1036"/>
        <pc:sldMkLst>
          <pc:docMk/>
          <pc:sldMk cId="1777894342" sldId="389"/>
        </pc:sldMkLst>
        <pc:spChg chg="del">
          <ac:chgData name="Samson Christopher" userId="6a13b5f1e64a53ae" providerId="LiveId" clId="{70579D28-8A33-43B7-968E-5DBDA3789C26}" dt="2020-03-21T15:43:38.684" v="15" actId="478"/>
          <ac:spMkLst>
            <pc:docMk/>
            <pc:sldMk cId="1777894342" sldId="389"/>
            <ac:spMk id="2" creationId="{284DEECD-9B22-467C-BE0F-BF7DD7D7238D}"/>
          </ac:spMkLst>
        </pc:spChg>
        <pc:spChg chg="add mod">
          <ac:chgData name="Samson Christopher" userId="6a13b5f1e64a53ae" providerId="LiveId" clId="{70579D28-8A33-43B7-968E-5DBDA3789C26}" dt="2020-03-21T15:49:40.116" v="253" actId="1036"/>
          <ac:spMkLst>
            <pc:docMk/>
            <pc:sldMk cId="1777894342" sldId="389"/>
            <ac:spMk id="5" creationId="{E78E54A1-F775-4D44-9E44-887DA88282D6}"/>
          </ac:spMkLst>
        </pc:spChg>
        <pc:picChg chg="add del mod">
          <ac:chgData name="Samson Christopher" userId="6a13b5f1e64a53ae" providerId="LiveId" clId="{70579D28-8A33-43B7-968E-5DBDA3789C26}" dt="2020-03-21T15:43:42.176" v="17"/>
          <ac:picMkLst>
            <pc:docMk/>
            <pc:sldMk cId="1777894342" sldId="389"/>
            <ac:picMk id="4" creationId="{4177FCE4-5AB2-4DFF-9928-A72462AF4F01}"/>
          </ac:picMkLst>
        </pc:picChg>
      </pc:sldChg>
      <pc:sldChg chg="addSp modSp add mod">
        <pc:chgData name="Samson Christopher" userId="6a13b5f1e64a53ae" providerId="LiveId" clId="{70579D28-8A33-43B7-968E-5DBDA3789C26}" dt="2020-03-21T15:49:51.407" v="270" actId="1036"/>
        <pc:sldMkLst>
          <pc:docMk/>
          <pc:sldMk cId="1796611013" sldId="390"/>
        </pc:sldMkLst>
        <pc:spChg chg="add mod">
          <ac:chgData name="Samson Christopher" userId="6a13b5f1e64a53ae" providerId="LiveId" clId="{70579D28-8A33-43B7-968E-5DBDA3789C26}" dt="2020-03-21T15:49:51.407" v="270" actId="1036"/>
          <ac:spMkLst>
            <pc:docMk/>
            <pc:sldMk cId="1796611013" sldId="390"/>
            <ac:spMk id="2" creationId="{170DF1A3-0F14-4236-9314-E6867AEE8F7B}"/>
          </ac:spMkLst>
        </pc:spChg>
      </pc:sldChg>
      <pc:sldChg chg="del">
        <pc:chgData name="Samson Christopher" userId="6a13b5f1e64a53ae" providerId="LiveId" clId="{70579D28-8A33-43B7-968E-5DBDA3789C26}" dt="2020-03-21T15:43:33.612" v="0" actId="47"/>
        <pc:sldMkLst>
          <pc:docMk/>
          <pc:sldMk cId="2328195649" sldId="390"/>
        </pc:sldMkLst>
      </pc:sldChg>
      <pc:sldChg chg="del">
        <pc:chgData name="Samson Christopher" userId="6a13b5f1e64a53ae" providerId="LiveId" clId="{70579D28-8A33-43B7-968E-5DBDA3789C26}" dt="2020-03-21T15:43:33.910" v="1" actId="47"/>
        <pc:sldMkLst>
          <pc:docMk/>
          <pc:sldMk cId="1777521160" sldId="391"/>
        </pc:sldMkLst>
      </pc:sldChg>
      <pc:sldChg chg="addSp modSp add mod">
        <pc:chgData name="Samson Christopher" userId="6a13b5f1e64a53ae" providerId="LiveId" clId="{70579D28-8A33-43B7-968E-5DBDA3789C26}" dt="2020-03-21T15:50:16.255" v="326" actId="1036"/>
        <pc:sldMkLst>
          <pc:docMk/>
          <pc:sldMk cId="1960317225" sldId="391"/>
        </pc:sldMkLst>
        <pc:spChg chg="add mod">
          <ac:chgData name="Samson Christopher" userId="6a13b5f1e64a53ae" providerId="LiveId" clId="{70579D28-8A33-43B7-968E-5DBDA3789C26}" dt="2020-03-21T15:50:16.255" v="326" actId="1036"/>
          <ac:spMkLst>
            <pc:docMk/>
            <pc:sldMk cId="1960317225" sldId="391"/>
            <ac:spMk id="2" creationId="{411E85B5-5A8B-4CEA-BA01-D04D0257BA86}"/>
          </ac:spMkLst>
        </pc:spChg>
      </pc:sldChg>
      <pc:sldChg chg="addSp modSp add mod">
        <pc:chgData name="Samson Christopher" userId="6a13b5f1e64a53ae" providerId="LiveId" clId="{70579D28-8A33-43B7-968E-5DBDA3789C26}" dt="2020-03-21T15:50:33.290" v="381" actId="1035"/>
        <pc:sldMkLst>
          <pc:docMk/>
          <pc:sldMk cId="616226160" sldId="392"/>
        </pc:sldMkLst>
        <pc:spChg chg="add mod">
          <ac:chgData name="Samson Christopher" userId="6a13b5f1e64a53ae" providerId="LiveId" clId="{70579D28-8A33-43B7-968E-5DBDA3789C26}" dt="2020-03-21T15:50:33.290" v="381" actId="1035"/>
          <ac:spMkLst>
            <pc:docMk/>
            <pc:sldMk cId="616226160" sldId="392"/>
            <ac:spMk id="2" creationId="{B39D6005-192D-4F33-A098-2B3A5FBEE896}"/>
          </ac:spMkLst>
        </pc:spChg>
      </pc:sldChg>
      <pc:sldChg chg="del">
        <pc:chgData name="Samson Christopher" userId="6a13b5f1e64a53ae" providerId="LiveId" clId="{70579D28-8A33-43B7-968E-5DBDA3789C26}" dt="2020-03-21T15:43:34.137" v="2" actId="47"/>
        <pc:sldMkLst>
          <pc:docMk/>
          <pc:sldMk cId="2819729231" sldId="392"/>
        </pc:sldMkLst>
      </pc:sldChg>
      <pc:sldChg chg="addSp modSp add mod">
        <pc:chgData name="Samson Christopher" userId="6a13b5f1e64a53ae" providerId="LiveId" clId="{70579D28-8A33-43B7-968E-5DBDA3789C26}" dt="2020-03-21T15:50:56.505" v="448" actId="1036"/>
        <pc:sldMkLst>
          <pc:docMk/>
          <pc:sldMk cId="524563610" sldId="393"/>
        </pc:sldMkLst>
        <pc:spChg chg="add mod">
          <ac:chgData name="Samson Christopher" userId="6a13b5f1e64a53ae" providerId="LiveId" clId="{70579D28-8A33-43B7-968E-5DBDA3789C26}" dt="2020-03-21T15:50:56.505" v="448" actId="1036"/>
          <ac:spMkLst>
            <pc:docMk/>
            <pc:sldMk cId="524563610" sldId="393"/>
            <ac:spMk id="2" creationId="{7E019993-4EC5-4DA3-ADDD-E4F080F45047}"/>
          </ac:spMkLst>
        </pc:spChg>
      </pc:sldChg>
      <pc:sldChg chg="del">
        <pc:chgData name="Samson Christopher" userId="6a13b5f1e64a53ae" providerId="LiveId" clId="{70579D28-8A33-43B7-968E-5DBDA3789C26}" dt="2020-03-21T15:43:34.303" v="3" actId="47"/>
        <pc:sldMkLst>
          <pc:docMk/>
          <pc:sldMk cId="3541016762" sldId="393"/>
        </pc:sldMkLst>
      </pc:sldChg>
      <pc:sldChg chg="del">
        <pc:chgData name="Samson Christopher" userId="6a13b5f1e64a53ae" providerId="LiveId" clId="{70579D28-8A33-43B7-968E-5DBDA3789C26}" dt="2020-03-21T15:43:34.488" v="4" actId="47"/>
        <pc:sldMkLst>
          <pc:docMk/>
          <pc:sldMk cId="1741862837" sldId="394"/>
        </pc:sldMkLst>
      </pc:sldChg>
      <pc:sldChg chg="addSp modSp add mod">
        <pc:chgData name="Samson Christopher" userId="6a13b5f1e64a53ae" providerId="LiveId" clId="{70579D28-8A33-43B7-968E-5DBDA3789C26}" dt="2020-03-21T15:51:44.676" v="514" actId="1036"/>
        <pc:sldMkLst>
          <pc:docMk/>
          <pc:sldMk cId="3349571925" sldId="394"/>
        </pc:sldMkLst>
        <pc:spChg chg="add mod">
          <ac:chgData name="Samson Christopher" userId="6a13b5f1e64a53ae" providerId="LiveId" clId="{70579D28-8A33-43B7-968E-5DBDA3789C26}" dt="2020-03-21T15:51:44.676" v="514" actId="1036"/>
          <ac:spMkLst>
            <pc:docMk/>
            <pc:sldMk cId="3349571925" sldId="394"/>
            <ac:spMk id="2" creationId="{D261CC68-B5B2-4DA2-BAF4-8B0C1FD5BF1A}"/>
          </ac:spMkLst>
        </pc:spChg>
      </pc:sldChg>
      <pc:sldChg chg="addSp modSp add mod">
        <pc:chgData name="Samson Christopher" userId="6a13b5f1e64a53ae" providerId="LiveId" clId="{70579D28-8A33-43B7-968E-5DBDA3789C26}" dt="2020-03-21T15:52:04.964" v="570" actId="1036"/>
        <pc:sldMkLst>
          <pc:docMk/>
          <pc:sldMk cId="522690537" sldId="395"/>
        </pc:sldMkLst>
        <pc:spChg chg="add mod">
          <ac:chgData name="Samson Christopher" userId="6a13b5f1e64a53ae" providerId="LiveId" clId="{70579D28-8A33-43B7-968E-5DBDA3789C26}" dt="2020-03-21T15:52:04.964" v="570" actId="1036"/>
          <ac:spMkLst>
            <pc:docMk/>
            <pc:sldMk cId="522690537" sldId="395"/>
            <ac:spMk id="2" creationId="{6F824337-8D7F-41DA-8D12-02403BDF284E}"/>
          </ac:spMkLst>
        </pc:spChg>
      </pc:sldChg>
      <pc:sldChg chg="del">
        <pc:chgData name="Samson Christopher" userId="6a13b5f1e64a53ae" providerId="LiveId" clId="{70579D28-8A33-43B7-968E-5DBDA3789C26}" dt="2020-03-21T15:43:34.67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70579D28-8A33-43B7-968E-5DBDA3789C26}" dt="2020-03-21T15:43:34.888" v="6" actId="47"/>
        <pc:sldMkLst>
          <pc:docMk/>
          <pc:sldMk cId="516924162" sldId="396"/>
        </pc:sldMkLst>
      </pc:sldChg>
      <pc:sldChg chg="addSp modSp add mod">
        <pc:chgData name="Samson Christopher" userId="6a13b5f1e64a53ae" providerId="LiveId" clId="{70579D28-8A33-43B7-968E-5DBDA3789C26}" dt="2020-03-21T15:52:26.135" v="628" actId="1035"/>
        <pc:sldMkLst>
          <pc:docMk/>
          <pc:sldMk cId="3163411264" sldId="396"/>
        </pc:sldMkLst>
        <pc:spChg chg="add mod">
          <ac:chgData name="Samson Christopher" userId="6a13b5f1e64a53ae" providerId="LiveId" clId="{70579D28-8A33-43B7-968E-5DBDA3789C26}" dt="2020-03-21T15:52:26.135" v="628" actId="1035"/>
          <ac:spMkLst>
            <pc:docMk/>
            <pc:sldMk cId="3163411264" sldId="396"/>
            <ac:spMk id="2" creationId="{278145CD-0155-4339-B224-3239D3AD0083}"/>
          </ac:spMkLst>
        </pc:spChg>
      </pc:sldChg>
      <pc:sldChg chg="del">
        <pc:chgData name="Samson Christopher" userId="6a13b5f1e64a53ae" providerId="LiveId" clId="{70579D28-8A33-43B7-968E-5DBDA3789C26}" dt="2020-03-21T15:43:35.064" v="7" actId="47"/>
        <pc:sldMkLst>
          <pc:docMk/>
          <pc:sldMk cId="2363791542" sldId="397"/>
        </pc:sldMkLst>
      </pc:sldChg>
      <pc:sldChg chg="addSp modSp add mod">
        <pc:chgData name="Samson Christopher" userId="6a13b5f1e64a53ae" providerId="LiveId" clId="{70579D28-8A33-43B7-968E-5DBDA3789C26}" dt="2020-03-21T15:52:44.920" v="681" actId="1035"/>
        <pc:sldMkLst>
          <pc:docMk/>
          <pc:sldMk cId="2779677051" sldId="397"/>
        </pc:sldMkLst>
        <pc:spChg chg="add mod">
          <ac:chgData name="Samson Christopher" userId="6a13b5f1e64a53ae" providerId="LiveId" clId="{70579D28-8A33-43B7-968E-5DBDA3789C26}" dt="2020-03-21T15:52:44.920" v="681" actId="1035"/>
          <ac:spMkLst>
            <pc:docMk/>
            <pc:sldMk cId="2779677051" sldId="397"/>
            <ac:spMk id="2" creationId="{BB8314FC-B848-4521-854F-89694C120C0F}"/>
          </ac:spMkLst>
        </pc:spChg>
      </pc:sldChg>
      <pc:sldChg chg="addSp modSp add mod">
        <pc:chgData name="Samson Christopher" userId="6a13b5f1e64a53ae" providerId="LiveId" clId="{70579D28-8A33-43B7-968E-5DBDA3789C26}" dt="2020-03-21T15:53:12.376" v="740" actId="1036"/>
        <pc:sldMkLst>
          <pc:docMk/>
          <pc:sldMk cId="586823244" sldId="398"/>
        </pc:sldMkLst>
        <pc:spChg chg="add mod">
          <ac:chgData name="Samson Christopher" userId="6a13b5f1e64a53ae" providerId="LiveId" clId="{70579D28-8A33-43B7-968E-5DBDA3789C26}" dt="2020-03-21T15:53:12.376" v="740" actId="1036"/>
          <ac:spMkLst>
            <pc:docMk/>
            <pc:sldMk cId="586823244" sldId="398"/>
            <ac:spMk id="2" creationId="{AA3586C4-79AC-42BC-A718-1A6A71A2EAB3}"/>
          </ac:spMkLst>
        </pc:spChg>
      </pc:sldChg>
      <pc:sldChg chg="del">
        <pc:chgData name="Samson Christopher" userId="6a13b5f1e64a53ae" providerId="LiveId" clId="{70579D28-8A33-43B7-968E-5DBDA3789C26}" dt="2020-03-21T15:43:35.287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70579D28-8A33-43B7-968E-5DBDA3789C26}" dt="2020-03-21T15:43:35.497" v="9" actId="47"/>
        <pc:sldMkLst>
          <pc:docMk/>
          <pc:sldMk cId="1510234935" sldId="399"/>
        </pc:sldMkLst>
      </pc:sldChg>
      <pc:sldChg chg="addSp modSp add mod">
        <pc:chgData name="Samson Christopher" userId="6a13b5f1e64a53ae" providerId="LiveId" clId="{70579D28-8A33-43B7-968E-5DBDA3789C26}" dt="2020-03-21T15:53:33.695" v="800" actId="1036"/>
        <pc:sldMkLst>
          <pc:docMk/>
          <pc:sldMk cId="3196085537" sldId="399"/>
        </pc:sldMkLst>
        <pc:spChg chg="add mod">
          <ac:chgData name="Samson Christopher" userId="6a13b5f1e64a53ae" providerId="LiveId" clId="{70579D28-8A33-43B7-968E-5DBDA3789C26}" dt="2020-03-21T15:53:33.695" v="800" actId="1036"/>
          <ac:spMkLst>
            <pc:docMk/>
            <pc:sldMk cId="3196085537" sldId="399"/>
            <ac:spMk id="2" creationId="{95C50700-6B65-4EB2-97AC-C01FE92DD9FA}"/>
          </ac:spMkLst>
        </pc:spChg>
      </pc:sldChg>
      <pc:sldChg chg="addSp modSp add mod">
        <pc:chgData name="Samson Christopher" userId="6a13b5f1e64a53ae" providerId="LiveId" clId="{70579D28-8A33-43B7-968E-5DBDA3789C26}" dt="2020-03-21T15:53:55.299" v="861" actId="1035"/>
        <pc:sldMkLst>
          <pc:docMk/>
          <pc:sldMk cId="2237265430" sldId="400"/>
        </pc:sldMkLst>
        <pc:spChg chg="add mod">
          <ac:chgData name="Samson Christopher" userId="6a13b5f1e64a53ae" providerId="LiveId" clId="{70579D28-8A33-43B7-968E-5DBDA3789C26}" dt="2020-03-21T15:53:55.299" v="861" actId="1035"/>
          <ac:spMkLst>
            <pc:docMk/>
            <pc:sldMk cId="2237265430" sldId="400"/>
            <ac:spMk id="2" creationId="{ED788A61-D7D5-4BAA-AC6C-B0C5CDC79630}"/>
          </ac:spMkLst>
        </pc:spChg>
      </pc:sldChg>
      <pc:sldChg chg="del">
        <pc:chgData name="Samson Christopher" userId="6a13b5f1e64a53ae" providerId="LiveId" clId="{70579D28-8A33-43B7-968E-5DBDA3789C26}" dt="2020-03-21T15:43:35.698" v="10" actId="47"/>
        <pc:sldMkLst>
          <pc:docMk/>
          <pc:sldMk cId="4074745041" sldId="400"/>
        </pc:sldMkLst>
      </pc:sldChg>
      <pc:sldChg chg="del">
        <pc:chgData name="Samson Christopher" userId="6a13b5f1e64a53ae" providerId="LiveId" clId="{70579D28-8A33-43B7-968E-5DBDA3789C26}" dt="2020-03-21T15:43:35.863" v="11" actId="47"/>
        <pc:sldMkLst>
          <pc:docMk/>
          <pc:sldMk cId="3235766185" sldId="401"/>
        </pc:sldMkLst>
      </pc:sldChg>
      <pc:sldChg chg="addSp modSp add mod">
        <pc:chgData name="Samson Christopher" userId="6a13b5f1e64a53ae" providerId="LiveId" clId="{70579D28-8A33-43B7-968E-5DBDA3789C26}" dt="2020-03-21T15:55:41.140" v="1198" actId="1036"/>
        <pc:sldMkLst>
          <pc:docMk/>
          <pc:sldMk cId="4261612656" sldId="401"/>
        </pc:sldMkLst>
        <pc:spChg chg="add mod">
          <ac:chgData name="Samson Christopher" userId="6a13b5f1e64a53ae" providerId="LiveId" clId="{70579D28-8A33-43B7-968E-5DBDA3789C26}" dt="2020-03-21T15:55:41.140" v="1198" actId="1036"/>
          <ac:spMkLst>
            <pc:docMk/>
            <pc:sldMk cId="4261612656" sldId="401"/>
            <ac:spMk id="2" creationId="{47E44F6B-5389-44DC-A516-0ACE15D4B644}"/>
          </ac:spMkLst>
        </pc:spChg>
      </pc:sldChg>
      <pc:sldChg chg="addSp modSp add mod">
        <pc:chgData name="Samson Christopher" userId="6a13b5f1e64a53ae" providerId="LiveId" clId="{70579D28-8A33-43B7-968E-5DBDA3789C26}" dt="2020-03-21T15:54:25.664" v="926" actId="1036"/>
        <pc:sldMkLst>
          <pc:docMk/>
          <pc:sldMk cId="2335844162" sldId="402"/>
        </pc:sldMkLst>
        <pc:spChg chg="add mod">
          <ac:chgData name="Samson Christopher" userId="6a13b5f1e64a53ae" providerId="LiveId" clId="{70579D28-8A33-43B7-968E-5DBDA3789C26}" dt="2020-03-21T15:54:25.664" v="926" actId="1036"/>
          <ac:spMkLst>
            <pc:docMk/>
            <pc:sldMk cId="2335844162" sldId="402"/>
            <ac:spMk id="2" creationId="{AE790BCD-BAE9-4A09-A805-264981C32716}"/>
          </ac:spMkLst>
        </pc:spChg>
      </pc:sldChg>
      <pc:sldChg chg="del">
        <pc:chgData name="Samson Christopher" userId="6a13b5f1e64a53ae" providerId="LiveId" clId="{70579D28-8A33-43B7-968E-5DBDA3789C26}" dt="2020-03-21T15:43:36.374" v="12" actId="47"/>
        <pc:sldMkLst>
          <pc:docMk/>
          <pc:sldMk cId="3665806147" sldId="402"/>
        </pc:sldMkLst>
      </pc:sldChg>
      <pc:sldChg chg="addSp modSp add mod">
        <pc:chgData name="Samson Christopher" userId="6a13b5f1e64a53ae" providerId="LiveId" clId="{70579D28-8A33-43B7-968E-5DBDA3789C26}" dt="2020-03-21T15:54:42.870" v="976" actId="1035"/>
        <pc:sldMkLst>
          <pc:docMk/>
          <pc:sldMk cId="2345851898" sldId="403"/>
        </pc:sldMkLst>
        <pc:spChg chg="add mod">
          <ac:chgData name="Samson Christopher" userId="6a13b5f1e64a53ae" providerId="LiveId" clId="{70579D28-8A33-43B7-968E-5DBDA3789C26}" dt="2020-03-21T15:54:42.870" v="976" actId="1035"/>
          <ac:spMkLst>
            <pc:docMk/>
            <pc:sldMk cId="2345851898" sldId="403"/>
            <ac:spMk id="2" creationId="{37DB0379-31B0-4230-9643-21CE2D09F4D6}"/>
          </ac:spMkLst>
        </pc:spChg>
      </pc:sldChg>
      <pc:sldChg chg="del">
        <pc:chgData name="Samson Christopher" userId="6a13b5f1e64a53ae" providerId="LiveId" clId="{70579D28-8A33-43B7-968E-5DBDA3789C26}" dt="2020-03-21T15:43:36.420" v="13" actId="47"/>
        <pc:sldMkLst>
          <pc:docMk/>
          <pc:sldMk cId="2640454774" sldId="403"/>
        </pc:sldMkLst>
      </pc:sldChg>
      <pc:sldChg chg="addSp modSp add mod">
        <pc:chgData name="Samson Christopher" userId="6a13b5f1e64a53ae" providerId="LiveId" clId="{70579D28-8A33-43B7-968E-5DBDA3789C26}" dt="2020-03-21T15:55:00.524" v="1040" actId="1036"/>
        <pc:sldMkLst>
          <pc:docMk/>
          <pc:sldMk cId="3187924925" sldId="404"/>
        </pc:sldMkLst>
        <pc:spChg chg="add mod">
          <ac:chgData name="Samson Christopher" userId="6a13b5f1e64a53ae" providerId="LiveId" clId="{70579D28-8A33-43B7-968E-5DBDA3789C26}" dt="2020-03-21T15:55:00.524" v="1040" actId="1036"/>
          <ac:spMkLst>
            <pc:docMk/>
            <pc:sldMk cId="3187924925" sldId="404"/>
            <ac:spMk id="2" creationId="{47AB8C9A-089E-467B-A9DE-0D8F4DF04AA5}"/>
          </ac:spMkLst>
        </pc:spChg>
      </pc:sldChg>
      <pc:sldChg chg="del">
        <pc:chgData name="Samson Christopher" userId="6a13b5f1e64a53ae" providerId="LiveId" clId="{70579D28-8A33-43B7-968E-5DBDA3789C26}" dt="2020-03-21T15:43:36.764" v="14" actId="47"/>
        <pc:sldMkLst>
          <pc:docMk/>
          <pc:sldMk cId="3747042205" sldId="404"/>
        </pc:sldMkLst>
      </pc:sldChg>
      <pc:sldChg chg="addSp modSp add mod">
        <pc:chgData name="Samson Christopher" userId="6a13b5f1e64a53ae" providerId="LiveId" clId="{70579D28-8A33-43B7-968E-5DBDA3789C26}" dt="2020-03-21T15:55:23.162" v="1132" actId="1036"/>
        <pc:sldMkLst>
          <pc:docMk/>
          <pc:sldMk cId="1999850926" sldId="405"/>
        </pc:sldMkLst>
        <pc:spChg chg="add mod">
          <ac:chgData name="Samson Christopher" userId="6a13b5f1e64a53ae" providerId="LiveId" clId="{70579D28-8A33-43B7-968E-5DBDA3789C26}" dt="2020-03-21T15:55:23.162" v="1132" actId="1036"/>
          <ac:spMkLst>
            <pc:docMk/>
            <pc:sldMk cId="1999850926" sldId="405"/>
            <ac:spMk id="2" creationId="{5DBE7D35-9CD3-4ABE-9F5F-5044F182E38E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25F367-E7B5-413D-8B38-07E08B785136}"/>
              </a:ext>
            </a:extLst>
          </p:cNvPr>
          <p:cNvSpPr/>
          <p:nvPr/>
        </p:nvSpPr>
        <p:spPr>
          <a:xfrm>
            <a:off x="1754819" y="5316378"/>
            <a:ext cx="86823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WNu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úTôÕUnVô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GlúTôÕm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úTôÕUnVô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08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0A3CCA-A680-4264-8885-591923238FF9}"/>
              </a:ext>
            </a:extLst>
          </p:cNvPr>
          <p:cNvSpPr/>
          <p:nvPr/>
        </p:nvSpPr>
        <p:spPr>
          <a:xfrm>
            <a:off x="2052221" y="5280869"/>
            <a:ext cx="80875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©WNu]m ©WNu]m - 2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WNu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539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0C8F34-53F2-4211-8BF1-42E8F80D1CFD}"/>
              </a:ext>
            </a:extLst>
          </p:cNvPr>
          <p:cNvSpPr/>
          <p:nvPr/>
        </p:nvSpPr>
        <p:spPr>
          <a:xfrm>
            <a:off x="1812524" y="5271988"/>
            <a:ext cx="856695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A§LôXúU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úRÓ¡ú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\u - 2</a:t>
            </a:r>
          </a:p>
          <a:p>
            <a:pPr algn="ctr"/>
            <a:r>
              <a:rPr lang="pl-PL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BoYØPu SôÓ¡ú\u - 2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172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2900F0-3CBE-4846-B409-74D46B10F775}"/>
              </a:ext>
            </a:extLst>
          </p:cNvPr>
          <p:cNvSpPr/>
          <p:nvPr/>
        </p:nvSpPr>
        <p:spPr>
          <a:xfrm>
            <a:off x="1825841" y="5325258"/>
            <a:ext cx="85403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EXLùUpXôm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UôûVVnVô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AuùTôuú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úTôÕûUnVô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0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5347A2-F4F4-4CF2-9493-6A649FCC09F0}"/>
              </a:ext>
            </a:extLst>
          </p:cNvPr>
          <p:cNvSpPr/>
          <p:nvPr/>
        </p:nvSpPr>
        <p:spPr>
          <a:xfrm>
            <a:off x="2078854" y="5298623"/>
            <a:ext cx="80342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Cuàm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A±VàúU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Cuàm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h¥f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úNWàúU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5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3CA8A1-268D-4BA8-88B7-C27CA9FB91AF}"/>
              </a:ext>
            </a:extLst>
          </p:cNvPr>
          <p:cNvSpPr/>
          <p:nvPr/>
        </p:nvSpPr>
        <p:spPr>
          <a:xfrm>
            <a:off x="3048000" y="5334137"/>
            <a:ext cx="609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LWm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©¥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SôVLúW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ûL®PôR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çVYúW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0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11357C-5140-4457-9784-4841A8B697C0}"/>
              </a:ext>
            </a:extLst>
          </p:cNvPr>
          <p:cNvSpPr/>
          <p:nvPr/>
        </p:nvSpPr>
        <p:spPr>
          <a:xfrm>
            <a:off x="1936811" y="5307501"/>
            <a:ext cx="83183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BhùLôiP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A§NVúU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BßRúX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AûPdLXúU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09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D6530B-2CC8-4D2B-855C-6599056E4020}"/>
              </a:ext>
            </a:extLst>
          </p:cNvPr>
          <p:cNvSpPr/>
          <p:nvPr/>
        </p:nvSpPr>
        <p:spPr>
          <a:xfrm>
            <a:off x="1777013" y="5378521"/>
            <a:ext cx="863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Õ§«²úX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YôrTYúW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ÕûQVô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UQYô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396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100FDA-55C4-4DAE-A7CB-10A8CEE031B0}"/>
              </a:ext>
            </a:extLst>
          </p:cNvPr>
          <p:cNvSpPr/>
          <p:nvPr/>
        </p:nvSpPr>
        <p:spPr>
          <a:xfrm>
            <a:off x="1466295" y="5325258"/>
            <a:ext cx="92594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ASô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AûPdLXúU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VeLs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BRôWúU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96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</TotalTime>
  <Words>97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2020-03-26T03:06:45Z</dcterms:modified>
</cp:coreProperties>
</file>