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30" r:id="rId2"/>
    <p:sldId id="431" r:id="rId3"/>
    <p:sldId id="432" r:id="rId4"/>
    <p:sldId id="433" r:id="rId5"/>
    <p:sldId id="434" r:id="rId6"/>
    <p:sldId id="435" r:id="rId7"/>
    <p:sldId id="436" r:id="rId8"/>
    <p:sldId id="437" r:id="rId9"/>
    <p:sldId id="43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91" d="100"/>
          <a:sy n="91" d="100"/>
        </p:scale>
        <p:origin x="40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92DB9B2C-8900-4A6B-AA52-0E9DF0463B74}"/>
    <pc:docChg chg="custSel addSld delSld modSld">
      <pc:chgData name="Samson Christopher" userId="6a13b5f1e64a53ae" providerId="LiveId" clId="{92DB9B2C-8900-4A6B-AA52-0E9DF0463B74}" dt="2020-04-10T16:54:53.770" v="682" actId="1035"/>
      <pc:docMkLst>
        <pc:docMk/>
      </pc:docMkLst>
      <pc:sldChg chg="del">
        <pc:chgData name="Samson Christopher" userId="6a13b5f1e64a53ae" providerId="LiveId" clId="{92DB9B2C-8900-4A6B-AA52-0E9DF0463B74}" dt="2020-04-10T16:38:31.544" v="42" actId="47"/>
        <pc:sldMkLst>
          <pc:docMk/>
          <pc:sldMk cId="1826977464" sldId="420"/>
        </pc:sldMkLst>
      </pc:sldChg>
      <pc:sldChg chg="addSp delSp modSp del mod">
        <pc:chgData name="Samson Christopher" userId="6a13b5f1e64a53ae" providerId="LiveId" clId="{92DB9B2C-8900-4A6B-AA52-0E9DF0463B74}" dt="2020-04-10T16:50:11.407" v="343" actId="47"/>
        <pc:sldMkLst>
          <pc:docMk/>
          <pc:sldMk cId="789419858" sldId="421"/>
        </pc:sldMkLst>
        <pc:spChg chg="del">
          <ac:chgData name="Samson Christopher" userId="6a13b5f1e64a53ae" providerId="LiveId" clId="{92DB9B2C-8900-4A6B-AA52-0E9DF0463B74}" dt="2020-04-10T16:36:06.282" v="11" actId="478"/>
          <ac:spMkLst>
            <pc:docMk/>
            <pc:sldMk cId="789419858" sldId="421"/>
            <ac:spMk id="2" creationId="{54117631-E0EC-4AB1-8FBC-6B994EE422B5}"/>
          </ac:spMkLst>
        </pc:spChg>
        <pc:spChg chg="add mod">
          <ac:chgData name="Samson Christopher" userId="6a13b5f1e64a53ae" providerId="LiveId" clId="{92DB9B2C-8900-4A6B-AA52-0E9DF0463B74}" dt="2020-04-10T16:38:51.188" v="46" actId="1076"/>
          <ac:spMkLst>
            <pc:docMk/>
            <pc:sldMk cId="789419858" sldId="421"/>
            <ac:spMk id="3" creationId="{CC23C924-D0F6-48EC-9125-0CF1ED985D12}"/>
          </ac:spMkLst>
        </pc:spChg>
      </pc:sldChg>
      <pc:sldChg chg="del">
        <pc:chgData name="Samson Christopher" userId="6a13b5f1e64a53ae" providerId="LiveId" clId="{92DB9B2C-8900-4A6B-AA52-0E9DF0463B74}" dt="2020-04-10T16:35:55.452" v="0" actId="47"/>
        <pc:sldMkLst>
          <pc:docMk/>
          <pc:sldMk cId="335673661" sldId="422"/>
        </pc:sldMkLst>
      </pc:sldChg>
      <pc:sldChg chg="addSp delSp modSp add mod">
        <pc:chgData name="Samson Christopher" userId="6a13b5f1e64a53ae" providerId="LiveId" clId="{92DB9B2C-8900-4A6B-AA52-0E9DF0463B74}" dt="2020-04-10T16:53:55.730" v="681" actId="1036"/>
        <pc:sldMkLst>
          <pc:docMk/>
          <pc:sldMk cId="2671775005" sldId="422"/>
        </pc:sldMkLst>
        <pc:spChg chg="add del mod">
          <ac:chgData name="Samson Christopher" userId="6a13b5f1e64a53ae" providerId="LiveId" clId="{92DB9B2C-8900-4A6B-AA52-0E9DF0463B74}" dt="2020-04-10T16:48:31.691" v="324" actId="478"/>
          <ac:spMkLst>
            <pc:docMk/>
            <pc:sldMk cId="2671775005" sldId="422"/>
            <ac:spMk id="2" creationId="{12E3AFDB-C3C4-42CB-8435-1602F7328A99}"/>
          </ac:spMkLst>
        </pc:spChg>
        <pc:spChg chg="add mod">
          <ac:chgData name="Samson Christopher" userId="6a13b5f1e64a53ae" providerId="LiveId" clId="{92DB9B2C-8900-4A6B-AA52-0E9DF0463B74}" dt="2020-04-10T16:53:55.730" v="681" actId="1036"/>
          <ac:spMkLst>
            <pc:docMk/>
            <pc:sldMk cId="2671775005" sldId="422"/>
            <ac:spMk id="3" creationId="{342AFC65-0CA0-489D-92BC-D09601232459}"/>
          </ac:spMkLst>
        </pc:spChg>
      </pc:sldChg>
      <pc:sldChg chg="addSp modSp add mod">
        <pc:chgData name="Samson Christopher" userId="6a13b5f1e64a53ae" providerId="LiveId" clId="{92DB9B2C-8900-4A6B-AA52-0E9DF0463B74}" dt="2020-04-10T16:53:27.970" v="675" actId="1035"/>
        <pc:sldMkLst>
          <pc:docMk/>
          <pc:sldMk cId="643634920" sldId="423"/>
        </pc:sldMkLst>
        <pc:spChg chg="add mod">
          <ac:chgData name="Samson Christopher" userId="6a13b5f1e64a53ae" providerId="LiveId" clId="{92DB9B2C-8900-4A6B-AA52-0E9DF0463B74}" dt="2020-04-10T16:53:27.970" v="675" actId="1035"/>
          <ac:spMkLst>
            <pc:docMk/>
            <pc:sldMk cId="643634920" sldId="423"/>
            <ac:spMk id="2" creationId="{F33916B4-AC5C-48EA-BAF5-25AA8E3FF36F}"/>
          </ac:spMkLst>
        </pc:spChg>
      </pc:sldChg>
      <pc:sldChg chg="del">
        <pc:chgData name="Samson Christopher" userId="6a13b5f1e64a53ae" providerId="LiveId" clId="{92DB9B2C-8900-4A6B-AA52-0E9DF0463B74}" dt="2020-04-10T16:35:55.664" v="1" actId="47"/>
        <pc:sldMkLst>
          <pc:docMk/>
          <pc:sldMk cId="1602748914" sldId="423"/>
        </pc:sldMkLst>
      </pc:sldChg>
      <pc:sldChg chg="addSp modSp add del mod">
        <pc:chgData name="Samson Christopher" userId="6a13b5f1e64a53ae" providerId="LiveId" clId="{92DB9B2C-8900-4A6B-AA52-0E9DF0463B74}" dt="2020-04-10T16:48:26.450" v="315" actId="47"/>
        <pc:sldMkLst>
          <pc:docMk/>
          <pc:sldMk cId="3874601256" sldId="423"/>
        </pc:sldMkLst>
        <pc:spChg chg="add mod">
          <ac:chgData name="Samson Christopher" userId="6a13b5f1e64a53ae" providerId="LiveId" clId="{92DB9B2C-8900-4A6B-AA52-0E9DF0463B74}" dt="2020-04-10T16:39:36.632" v="111" actId="1036"/>
          <ac:spMkLst>
            <pc:docMk/>
            <pc:sldMk cId="3874601256" sldId="423"/>
            <ac:spMk id="2" creationId="{644681CB-80FC-46D7-8963-503DD8562E14}"/>
          </ac:spMkLst>
        </pc:spChg>
      </pc:sldChg>
      <pc:sldChg chg="addSp modSp add mod">
        <pc:chgData name="Samson Christopher" userId="6a13b5f1e64a53ae" providerId="LiveId" clId="{92DB9B2C-8900-4A6B-AA52-0E9DF0463B74}" dt="2020-04-10T16:53:08.187" v="668" actId="1076"/>
        <pc:sldMkLst>
          <pc:docMk/>
          <pc:sldMk cId="361369153" sldId="424"/>
        </pc:sldMkLst>
        <pc:spChg chg="add mod">
          <ac:chgData name="Samson Christopher" userId="6a13b5f1e64a53ae" providerId="LiveId" clId="{92DB9B2C-8900-4A6B-AA52-0E9DF0463B74}" dt="2020-04-10T16:53:08.187" v="668" actId="1076"/>
          <ac:spMkLst>
            <pc:docMk/>
            <pc:sldMk cId="361369153" sldId="424"/>
            <ac:spMk id="2" creationId="{E33EDAB8-D7CC-4B18-A3BF-E66E6C87646E}"/>
          </ac:spMkLst>
        </pc:spChg>
      </pc:sldChg>
      <pc:sldChg chg="addSp modSp add del mod">
        <pc:chgData name="Samson Christopher" userId="6a13b5f1e64a53ae" providerId="LiveId" clId="{92DB9B2C-8900-4A6B-AA52-0E9DF0463B74}" dt="2020-04-10T16:48:26.680" v="316" actId="47"/>
        <pc:sldMkLst>
          <pc:docMk/>
          <pc:sldMk cId="1938444159" sldId="424"/>
        </pc:sldMkLst>
        <pc:spChg chg="add mod">
          <ac:chgData name="Samson Christopher" userId="6a13b5f1e64a53ae" providerId="LiveId" clId="{92DB9B2C-8900-4A6B-AA52-0E9DF0463B74}" dt="2020-04-10T16:39:58.661" v="162" actId="1035"/>
          <ac:spMkLst>
            <pc:docMk/>
            <pc:sldMk cId="1938444159" sldId="424"/>
            <ac:spMk id="2" creationId="{4651436A-226A-4D96-BE53-86D9B818311F}"/>
          </ac:spMkLst>
        </pc:spChg>
      </pc:sldChg>
      <pc:sldChg chg="del">
        <pc:chgData name="Samson Christopher" userId="6a13b5f1e64a53ae" providerId="LiveId" clId="{92DB9B2C-8900-4A6B-AA52-0E9DF0463B74}" dt="2020-04-10T16:35:55.887" v="2" actId="47"/>
        <pc:sldMkLst>
          <pc:docMk/>
          <pc:sldMk cId="4271586241" sldId="424"/>
        </pc:sldMkLst>
      </pc:sldChg>
      <pc:sldChg chg="addSp modSp add del mod">
        <pc:chgData name="Samson Christopher" userId="6a13b5f1e64a53ae" providerId="LiveId" clId="{92DB9B2C-8900-4A6B-AA52-0E9DF0463B74}" dt="2020-04-10T16:48:26.830" v="317" actId="47"/>
        <pc:sldMkLst>
          <pc:docMk/>
          <pc:sldMk cId="375176895" sldId="425"/>
        </pc:sldMkLst>
        <pc:spChg chg="add mod">
          <ac:chgData name="Samson Christopher" userId="6a13b5f1e64a53ae" providerId="LiveId" clId="{92DB9B2C-8900-4A6B-AA52-0E9DF0463B74}" dt="2020-04-10T16:40:19.918" v="216" actId="1035"/>
          <ac:spMkLst>
            <pc:docMk/>
            <pc:sldMk cId="375176895" sldId="425"/>
            <ac:spMk id="2" creationId="{D8AA84E7-3CCD-4CAB-98B7-FFEA22BE25C5}"/>
          </ac:spMkLst>
        </pc:spChg>
      </pc:sldChg>
      <pc:sldChg chg="del">
        <pc:chgData name="Samson Christopher" userId="6a13b5f1e64a53ae" providerId="LiveId" clId="{92DB9B2C-8900-4A6B-AA52-0E9DF0463B74}" dt="2020-04-10T16:35:56.102" v="3" actId="47"/>
        <pc:sldMkLst>
          <pc:docMk/>
          <pc:sldMk cId="1652866172" sldId="425"/>
        </pc:sldMkLst>
      </pc:sldChg>
      <pc:sldChg chg="addSp modSp add mod">
        <pc:chgData name="Samson Christopher" userId="6a13b5f1e64a53ae" providerId="LiveId" clId="{92DB9B2C-8900-4A6B-AA52-0E9DF0463B74}" dt="2020-04-10T16:52:59.335" v="667" actId="1036"/>
        <pc:sldMkLst>
          <pc:docMk/>
          <pc:sldMk cId="3992573128" sldId="425"/>
        </pc:sldMkLst>
        <pc:spChg chg="add mod">
          <ac:chgData name="Samson Christopher" userId="6a13b5f1e64a53ae" providerId="LiveId" clId="{92DB9B2C-8900-4A6B-AA52-0E9DF0463B74}" dt="2020-04-10T16:52:59.335" v="667" actId="1036"/>
          <ac:spMkLst>
            <pc:docMk/>
            <pc:sldMk cId="3992573128" sldId="425"/>
            <ac:spMk id="2" creationId="{55452BCA-E391-4308-A767-010236DA4A84}"/>
          </ac:spMkLst>
        </pc:spChg>
      </pc:sldChg>
      <pc:sldChg chg="del">
        <pc:chgData name="Samson Christopher" userId="6a13b5f1e64a53ae" providerId="LiveId" clId="{92DB9B2C-8900-4A6B-AA52-0E9DF0463B74}" dt="2020-04-10T16:35:56.307" v="4" actId="47"/>
        <pc:sldMkLst>
          <pc:docMk/>
          <pc:sldMk cId="246049181" sldId="426"/>
        </pc:sldMkLst>
      </pc:sldChg>
      <pc:sldChg chg="addSp modSp add mod">
        <pc:chgData name="Samson Christopher" userId="6a13b5f1e64a53ae" providerId="LiveId" clId="{92DB9B2C-8900-4A6B-AA52-0E9DF0463B74}" dt="2020-04-10T16:52:39.766" v="617" actId="1035"/>
        <pc:sldMkLst>
          <pc:docMk/>
          <pc:sldMk cId="3048767324" sldId="426"/>
        </pc:sldMkLst>
        <pc:spChg chg="add mod">
          <ac:chgData name="Samson Christopher" userId="6a13b5f1e64a53ae" providerId="LiveId" clId="{92DB9B2C-8900-4A6B-AA52-0E9DF0463B74}" dt="2020-04-10T16:52:39.766" v="617" actId="1035"/>
          <ac:spMkLst>
            <pc:docMk/>
            <pc:sldMk cId="3048767324" sldId="426"/>
            <ac:spMk id="2" creationId="{6F42D313-3890-4A32-AF82-90B291B77285}"/>
          </ac:spMkLst>
        </pc:spChg>
      </pc:sldChg>
      <pc:sldChg chg="addSp modSp add del mod">
        <pc:chgData name="Samson Christopher" userId="6a13b5f1e64a53ae" providerId="LiveId" clId="{92DB9B2C-8900-4A6B-AA52-0E9DF0463B74}" dt="2020-04-10T16:48:26.985" v="318" actId="47"/>
        <pc:sldMkLst>
          <pc:docMk/>
          <pc:sldMk cId="3480506260" sldId="426"/>
        </pc:sldMkLst>
        <pc:spChg chg="add mod">
          <ac:chgData name="Samson Christopher" userId="6a13b5f1e64a53ae" providerId="LiveId" clId="{92DB9B2C-8900-4A6B-AA52-0E9DF0463B74}" dt="2020-04-10T16:40:36.885" v="223" actId="1036"/>
          <ac:spMkLst>
            <pc:docMk/>
            <pc:sldMk cId="3480506260" sldId="426"/>
            <ac:spMk id="2" creationId="{BC53B4BC-2C3A-4471-A8A4-84CB2EDF190C}"/>
          </ac:spMkLst>
        </pc:spChg>
      </pc:sldChg>
      <pc:sldChg chg="addSp modSp add del mod">
        <pc:chgData name="Samson Christopher" userId="6a13b5f1e64a53ae" providerId="LiveId" clId="{92DB9B2C-8900-4A6B-AA52-0E9DF0463B74}" dt="2020-04-10T16:48:27.133" v="319" actId="47"/>
        <pc:sldMkLst>
          <pc:docMk/>
          <pc:sldMk cId="981136517" sldId="427"/>
        </pc:sldMkLst>
        <pc:spChg chg="add mod">
          <ac:chgData name="Samson Christopher" userId="6a13b5f1e64a53ae" providerId="LiveId" clId="{92DB9B2C-8900-4A6B-AA52-0E9DF0463B74}" dt="2020-04-10T16:40:58.531" v="277" actId="1036"/>
          <ac:spMkLst>
            <pc:docMk/>
            <pc:sldMk cId="981136517" sldId="427"/>
            <ac:spMk id="2" creationId="{CA5DCC5B-15F9-4489-ABF1-C8FC56351DED}"/>
          </ac:spMkLst>
        </pc:spChg>
      </pc:sldChg>
      <pc:sldChg chg="addSp modSp add mod">
        <pc:chgData name="Samson Christopher" userId="6a13b5f1e64a53ae" providerId="LiveId" clId="{92DB9B2C-8900-4A6B-AA52-0E9DF0463B74}" dt="2020-04-10T16:52:19.977" v="574" actId="1035"/>
        <pc:sldMkLst>
          <pc:docMk/>
          <pc:sldMk cId="2098643410" sldId="427"/>
        </pc:sldMkLst>
        <pc:spChg chg="add mod">
          <ac:chgData name="Samson Christopher" userId="6a13b5f1e64a53ae" providerId="LiveId" clId="{92DB9B2C-8900-4A6B-AA52-0E9DF0463B74}" dt="2020-04-10T16:52:19.977" v="574" actId="1035"/>
          <ac:spMkLst>
            <pc:docMk/>
            <pc:sldMk cId="2098643410" sldId="427"/>
            <ac:spMk id="2" creationId="{26767DEB-1CD1-428D-B0A8-D4510F35D6D3}"/>
          </ac:spMkLst>
        </pc:spChg>
      </pc:sldChg>
      <pc:sldChg chg="del">
        <pc:chgData name="Samson Christopher" userId="6a13b5f1e64a53ae" providerId="LiveId" clId="{92DB9B2C-8900-4A6B-AA52-0E9DF0463B74}" dt="2020-04-10T16:35:56.525" v="5" actId="47"/>
        <pc:sldMkLst>
          <pc:docMk/>
          <pc:sldMk cId="2160258885" sldId="427"/>
        </pc:sldMkLst>
      </pc:sldChg>
      <pc:sldChg chg="del">
        <pc:chgData name="Samson Christopher" userId="6a13b5f1e64a53ae" providerId="LiveId" clId="{92DB9B2C-8900-4A6B-AA52-0E9DF0463B74}" dt="2020-04-10T16:35:56.735" v="6" actId="47"/>
        <pc:sldMkLst>
          <pc:docMk/>
          <pc:sldMk cId="2380953093" sldId="428"/>
        </pc:sldMkLst>
      </pc:sldChg>
      <pc:sldChg chg="addSp modSp add del mod">
        <pc:chgData name="Samson Christopher" userId="6a13b5f1e64a53ae" providerId="LiveId" clId="{92DB9B2C-8900-4A6B-AA52-0E9DF0463B74}" dt="2020-04-10T16:48:27.296" v="320" actId="47"/>
        <pc:sldMkLst>
          <pc:docMk/>
          <pc:sldMk cId="2433502944" sldId="428"/>
        </pc:sldMkLst>
        <pc:spChg chg="add mod">
          <ac:chgData name="Samson Christopher" userId="6a13b5f1e64a53ae" providerId="LiveId" clId="{92DB9B2C-8900-4A6B-AA52-0E9DF0463B74}" dt="2020-04-10T16:41:15.460" v="287" actId="1035"/>
          <ac:spMkLst>
            <pc:docMk/>
            <pc:sldMk cId="2433502944" sldId="428"/>
            <ac:spMk id="2" creationId="{3BC0B3AE-516A-4D14-B728-C46865D1F219}"/>
          </ac:spMkLst>
        </pc:spChg>
      </pc:sldChg>
      <pc:sldChg chg="addSp modSp add mod">
        <pc:chgData name="Samson Christopher" userId="6a13b5f1e64a53ae" providerId="LiveId" clId="{92DB9B2C-8900-4A6B-AA52-0E9DF0463B74}" dt="2020-04-10T16:51:58.235" v="510" actId="1035"/>
        <pc:sldMkLst>
          <pc:docMk/>
          <pc:sldMk cId="3349242221" sldId="428"/>
        </pc:sldMkLst>
        <pc:spChg chg="add mod">
          <ac:chgData name="Samson Christopher" userId="6a13b5f1e64a53ae" providerId="LiveId" clId="{92DB9B2C-8900-4A6B-AA52-0E9DF0463B74}" dt="2020-04-10T16:51:58.235" v="510" actId="1035"/>
          <ac:spMkLst>
            <pc:docMk/>
            <pc:sldMk cId="3349242221" sldId="428"/>
            <ac:spMk id="2" creationId="{7CAFB3A6-E529-46F8-ACDC-54EA95B528E2}"/>
          </ac:spMkLst>
        </pc:spChg>
      </pc:sldChg>
      <pc:sldChg chg="addSp modSp add del mod">
        <pc:chgData name="Samson Christopher" userId="6a13b5f1e64a53ae" providerId="LiveId" clId="{92DB9B2C-8900-4A6B-AA52-0E9DF0463B74}" dt="2020-04-10T16:48:27.435" v="321" actId="47"/>
        <pc:sldMkLst>
          <pc:docMk/>
          <pc:sldMk cId="2088711677" sldId="429"/>
        </pc:sldMkLst>
        <pc:spChg chg="add mod">
          <ac:chgData name="Samson Christopher" userId="6a13b5f1e64a53ae" providerId="LiveId" clId="{92DB9B2C-8900-4A6B-AA52-0E9DF0463B74}" dt="2020-04-10T16:41:38.509" v="295" actId="1035"/>
          <ac:spMkLst>
            <pc:docMk/>
            <pc:sldMk cId="2088711677" sldId="429"/>
            <ac:spMk id="2" creationId="{20BF25E8-AAAC-4C9E-B954-00BA2EBD23F3}"/>
          </ac:spMkLst>
        </pc:spChg>
      </pc:sldChg>
      <pc:sldChg chg="addSp modSp add mod">
        <pc:chgData name="Samson Christopher" userId="6a13b5f1e64a53ae" providerId="LiveId" clId="{92DB9B2C-8900-4A6B-AA52-0E9DF0463B74}" dt="2020-04-10T16:51:46.062" v="460" actId="1036"/>
        <pc:sldMkLst>
          <pc:docMk/>
          <pc:sldMk cId="2161348860" sldId="429"/>
        </pc:sldMkLst>
        <pc:spChg chg="add mod">
          <ac:chgData name="Samson Christopher" userId="6a13b5f1e64a53ae" providerId="LiveId" clId="{92DB9B2C-8900-4A6B-AA52-0E9DF0463B74}" dt="2020-04-10T16:51:46.062" v="460" actId="1036"/>
          <ac:spMkLst>
            <pc:docMk/>
            <pc:sldMk cId="2161348860" sldId="429"/>
            <ac:spMk id="2" creationId="{045EB999-2DE9-4B20-952C-A5F6A0EF7F77}"/>
          </ac:spMkLst>
        </pc:spChg>
      </pc:sldChg>
      <pc:sldChg chg="del">
        <pc:chgData name="Samson Christopher" userId="6a13b5f1e64a53ae" providerId="LiveId" clId="{92DB9B2C-8900-4A6B-AA52-0E9DF0463B74}" dt="2020-04-10T16:35:56.931" v="7" actId="47"/>
        <pc:sldMkLst>
          <pc:docMk/>
          <pc:sldMk cId="4097895040" sldId="429"/>
        </pc:sldMkLst>
      </pc:sldChg>
      <pc:sldChg chg="del">
        <pc:chgData name="Samson Christopher" userId="6a13b5f1e64a53ae" providerId="LiveId" clId="{92DB9B2C-8900-4A6B-AA52-0E9DF0463B74}" dt="2020-04-10T16:35:57.140" v="8" actId="47"/>
        <pc:sldMkLst>
          <pc:docMk/>
          <pc:sldMk cId="208126727" sldId="430"/>
        </pc:sldMkLst>
      </pc:sldChg>
      <pc:sldChg chg="addSp modSp add mod">
        <pc:chgData name="Samson Christopher" userId="6a13b5f1e64a53ae" providerId="LiveId" clId="{92DB9B2C-8900-4A6B-AA52-0E9DF0463B74}" dt="2020-04-10T16:54:53.770" v="682" actId="1035"/>
        <pc:sldMkLst>
          <pc:docMk/>
          <pc:sldMk cId="462767541" sldId="430"/>
        </pc:sldMkLst>
        <pc:spChg chg="add mod">
          <ac:chgData name="Samson Christopher" userId="6a13b5f1e64a53ae" providerId="LiveId" clId="{92DB9B2C-8900-4A6B-AA52-0E9DF0463B74}" dt="2020-04-10T16:54:53.770" v="682" actId="1035"/>
          <ac:spMkLst>
            <pc:docMk/>
            <pc:sldMk cId="462767541" sldId="430"/>
            <ac:spMk id="2" creationId="{FC7E4E87-9E09-4A0C-B3BC-BAD4F229324C}"/>
          </ac:spMkLst>
        </pc:spChg>
      </pc:sldChg>
      <pc:sldChg chg="addSp modSp add del mod">
        <pc:chgData name="Samson Christopher" userId="6a13b5f1e64a53ae" providerId="LiveId" clId="{92DB9B2C-8900-4A6B-AA52-0E9DF0463B74}" dt="2020-04-10T16:48:27.589" v="322" actId="47"/>
        <pc:sldMkLst>
          <pc:docMk/>
          <pc:sldMk cId="2644812426" sldId="430"/>
        </pc:sldMkLst>
        <pc:spChg chg="add mod">
          <ac:chgData name="Samson Christopher" userId="6a13b5f1e64a53ae" providerId="LiveId" clId="{92DB9B2C-8900-4A6B-AA52-0E9DF0463B74}" dt="2020-04-10T16:41:54.170" v="303" actId="1036"/>
          <ac:spMkLst>
            <pc:docMk/>
            <pc:sldMk cId="2644812426" sldId="430"/>
            <ac:spMk id="2" creationId="{13C9A082-CC35-464E-BA0A-200A5046141E}"/>
          </ac:spMkLst>
        </pc:spChg>
      </pc:sldChg>
      <pc:sldChg chg="del">
        <pc:chgData name="Samson Christopher" userId="6a13b5f1e64a53ae" providerId="LiveId" clId="{92DB9B2C-8900-4A6B-AA52-0E9DF0463B74}" dt="2020-04-10T16:35:57.371" v="9" actId="47"/>
        <pc:sldMkLst>
          <pc:docMk/>
          <pc:sldMk cId="1869435458" sldId="431"/>
        </pc:sldMkLst>
      </pc:sldChg>
      <pc:sldChg chg="addSp modSp add del mod">
        <pc:chgData name="Samson Christopher" userId="6a13b5f1e64a53ae" providerId="LiveId" clId="{92DB9B2C-8900-4A6B-AA52-0E9DF0463B74}" dt="2020-04-10T16:48:27.785" v="323" actId="47"/>
        <pc:sldMkLst>
          <pc:docMk/>
          <pc:sldMk cId="3384485261" sldId="431"/>
        </pc:sldMkLst>
        <pc:spChg chg="add mod">
          <ac:chgData name="Samson Christopher" userId="6a13b5f1e64a53ae" providerId="LiveId" clId="{92DB9B2C-8900-4A6B-AA52-0E9DF0463B74}" dt="2020-04-10T16:42:12.306" v="314" actId="1036"/>
          <ac:spMkLst>
            <pc:docMk/>
            <pc:sldMk cId="3384485261" sldId="431"/>
            <ac:spMk id="2" creationId="{E6554E5A-65B3-4578-B996-0F21BE526F76}"/>
          </ac:spMkLst>
        </pc:spChg>
      </pc:sldChg>
      <pc:sldChg chg="add del">
        <pc:chgData name="Samson Christopher" userId="6a13b5f1e64a53ae" providerId="LiveId" clId="{92DB9B2C-8900-4A6B-AA52-0E9DF0463B74}" dt="2020-04-10T16:38:09.658" v="37" actId="47"/>
        <pc:sldMkLst>
          <pc:docMk/>
          <pc:sldMk cId="909221544" sldId="432"/>
        </pc:sldMkLst>
      </pc:sldChg>
      <pc:sldChg chg="del">
        <pc:chgData name="Samson Christopher" userId="6a13b5f1e64a53ae" providerId="LiveId" clId="{92DB9B2C-8900-4A6B-AA52-0E9DF0463B74}" dt="2020-04-10T16:35:59.056" v="10" actId="47"/>
        <pc:sldMkLst>
          <pc:docMk/>
          <pc:sldMk cId="1514037709" sldId="432"/>
        </pc:sldMkLst>
      </pc:sldChg>
      <pc:sldChg chg="add del">
        <pc:chgData name="Samson Christopher" userId="6a13b5f1e64a53ae" providerId="LiveId" clId="{92DB9B2C-8900-4A6B-AA52-0E9DF0463B74}" dt="2020-04-10T16:38:10.376" v="38" actId="47"/>
        <pc:sldMkLst>
          <pc:docMk/>
          <pc:sldMk cId="3241538598" sldId="433"/>
        </pc:sldMkLst>
      </pc:sldChg>
      <pc:sldChg chg="add del">
        <pc:chgData name="Samson Christopher" userId="6a13b5f1e64a53ae" providerId="LiveId" clId="{92DB9B2C-8900-4A6B-AA52-0E9DF0463B74}" dt="2020-04-10T16:38:11.019" v="39" actId="47"/>
        <pc:sldMkLst>
          <pc:docMk/>
          <pc:sldMk cId="5125709" sldId="434"/>
        </pc:sldMkLst>
      </pc:sldChg>
      <pc:sldChg chg="add del">
        <pc:chgData name="Samson Christopher" userId="6a13b5f1e64a53ae" providerId="LiveId" clId="{92DB9B2C-8900-4A6B-AA52-0E9DF0463B74}" dt="2020-04-10T16:38:11.589" v="40" actId="47"/>
        <pc:sldMkLst>
          <pc:docMk/>
          <pc:sldMk cId="2943127590" sldId="435"/>
        </pc:sldMkLst>
      </pc:sldChg>
    </pc:docChg>
  </pc:docChgLst>
  <pc:docChgLst>
    <pc:chgData name="Samson Christopher" userId="6a13b5f1e64a53ae" providerId="LiveId" clId="{FF448E26-E7E0-4382-A1E8-97478661361C}"/>
    <pc:docChg chg="custSel addSld delSld modSld">
      <pc:chgData name="Samson Christopher" userId="6a13b5f1e64a53ae" providerId="LiveId" clId="{FF448E26-E7E0-4382-A1E8-97478661361C}" dt="2020-03-26T03:48:48.788" v="1559" actId="1036"/>
      <pc:docMkLst>
        <pc:docMk/>
      </pc:docMkLst>
      <pc:sldChg chg="del">
        <pc:chgData name="Samson Christopher" userId="6a13b5f1e64a53ae" providerId="LiveId" clId="{FF448E26-E7E0-4382-A1E8-97478661361C}" dt="2020-03-26T03:31:41.542" v="39" actId="47"/>
        <pc:sldMkLst>
          <pc:docMk/>
          <pc:sldMk cId="2205395733" sldId="394"/>
        </pc:sldMkLst>
      </pc:sldChg>
      <pc:sldChg chg="addSp delSp modSp del mod">
        <pc:chgData name="Samson Christopher" userId="6a13b5f1e64a53ae" providerId="LiveId" clId="{FF448E26-E7E0-4382-A1E8-97478661361C}" dt="2020-03-26T03:39:55.449" v="569" actId="47"/>
        <pc:sldMkLst>
          <pc:docMk/>
          <pc:sldMk cId="3664890368" sldId="395"/>
        </pc:sldMkLst>
        <pc:spChg chg="del">
          <ac:chgData name="Samson Christopher" userId="6a13b5f1e64a53ae" providerId="LiveId" clId="{FF448E26-E7E0-4382-A1E8-97478661361C}" dt="2020-03-26T03:29:09.044" v="8" actId="478"/>
          <ac:spMkLst>
            <pc:docMk/>
            <pc:sldMk cId="3664890368" sldId="395"/>
            <ac:spMk id="2" creationId="{874D7940-845A-4C52-A756-1076346AA566}"/>
          </ac:spMkLst>
        </pc:spChg>
        <pc:spChg chg="add mod">
          <ac:chgData name="Samson Christopher" userId="6a13b5f1e64a53ae" providerId="LiveId" clId="{FF448E26-E7E0-4382-A1E8-97478661361C}" dt="2020-03-26T03:31:53.358" v="104" actId="1035"/>
          <ac:spMkLst>
            <pc:docMk/>
            <pc:sldMk cId="3664890368" sldId="395"/>
            <ac:spMk id="4" creationId="{867BB024-5596-41D6-9832-2A0C3D73BA8F}"/>
          </ac:spMkLst>
        </pc:spChg>
      </pc:sldChg>
      <pc:sldChg chg="del">
        <pc:chgData name="Samson Christopher" userId="6a13b5f1e64a53ae" providerId="LiveId" clId="{FF448E26-E7E0-4382-A1E8-97478661361C}" dt="2020-03-26T03:29:05.680" v="0" actId="47"/>
        <pc:sldMkLst>
          <pc:docMk/>
          <pc:sldMk cId="2808878230" sldId="396"/>
        </pc:sldMkLst>
      </pc:sldChg>
      <pc:sldChg chg="addSp delSp modSp add del mod">
        <pc:chgData name="Samson Christopher" userId="6a13b5f1e64a53ae" providerId="LiveId" clId="{FF448E26-E7E0-4382-A1E8-97478661361C}" dt="2020-03-26T03:46:46.218" v="1180" actId="47"/>
        <pc:sldMkLst>
          <pc:docMk/>
          <pc:sldMk cId="3100585374" sldId="396"/>
        </pc:sldMkLst>
        <pc:spChg chg="add del mod">
          <ac:chgData name="Samson Christopher" userId="6a13b5f1e64a53ae" providerId="LiveId" clId="{FF448E26-E7E0-4382-A1E8-97478661361C}" dt="2020-03-26T03:38:00.817" v="544" actId="478"/>
          <ac:spMkLst>
            <pc:docMk/>
            <pc:sldMk cId="3100585374" sldId="396"/>
            <ac:spMk id="2" creationId="{00820C2B-24C9-4D18-B163-1AA3B19EA563}"/>
          </ac:spMkLst>
        </pc:spChg>
        <pc:spChg chg="add mod">
          <ac:chgData name="Samson Christopher" userId="6a13b5f1e64a53ae" providerId="LiveId" clId="{FF448E26-E7E0-4382-A1E8-97478661361C}" dt="2020-03-26T03:40:50.454" v="628" actId="1035"/>
          <ac:spMkLst>
            <pc:docMk/>
            <pc:sldMk cId="3100585374" sldId="396"/>
            <ac:spMk id="3" creationId="{704EE724-2534-4D5E-A4C6-FE58B36844D5}"/>
          </ac:spMkLst>
        </pc:spChg>
      </pc:sldChg>
      <pc:sldChg chg="del">
        <pc:chgData name="Samson Christopher" userId="6a13b5f1e64a53ae" providerId="LiveId" clId="{FF448E26-E7E0-4382-A1E8-97478661361C}" dt="2020-03-26T03:29:05.898" v="1" actId="47"/>
        <pc:sldMkLst>
          <pc:docMk/>
          <pc:sldMk cId="1917748298" sldId="397"/>
        </pc:sldMkLst>
      </pc:sldChg>
      <pc:sldChg chg="addSp delSp modSp add mod">
        <pc:chgData name="Samson Christopher" userId="6a13b5f1e64a53ae" providerId="LiveId" clId="{FF448E26-E7E0-4382-A1E8-97478661361C}" dt="2020-03-26T03:47:13.989" v="1250" actId="1035"/>
        <pc:sldMkLst>
          <pc:docMk/>
          <pc:sldMk cId="2693625187" sldId="397"/>
        </pc:sldMkLst>
        <pc:spChg chg="add del mod">
          <ac:chgData name="Samson Christopher" userId="6a13b5f1e64a53ae" providerId="LiveId" clId="{FF448E26-E7E0-4382-A1E8-97478661361C}" dt="2020-03-26T03:44:36.178" v="1151" actId="478"/>
          <ac:spMkLst>
            <pc:docMk/>
            <pc:sldMk cId="2693625187" sldId="397"/>
            <ac:spMk id="2" creationId="{87256BD8-F6BC-48ED-8F07-B196085B2557}"/>
          </ac:spMkLst>
        </pc:spChg>
        <pc:spChg chg="add mod">
          <ac:chgData name="Samson Christopher" userId="6a13b5f1e64a53ae" providerId="LiveId" clId="{FF448E26-E7E0-4382-A1E8-97478661361C}" dt="2020-03-26T03:47:13.989" v="1250" actId="1035"/>
          <ac:spMkLst>
            <pc:docMk/>
            <pc:sldMk cId="2693625187" sldId="397"/>
            <ac:spMk id="3" creationId="{7CC85580-15E4-4B57-BFA5-992BA0E710C2}"/>
          </ac:spMkLst>
        </pc:spChg>
      </pc:sldChg>
      <pc:sldChg chg="addSp modSp add del mod">
        <pc:chgData name="Samson Christopher" userId="6a13b5f1e64a53ae" providerId="LiveId" clId="{FF448E26-E7E0-4382-A1E8-97478661361C}" dt="2020-03-26T03:37:56.645" v="537" actId="47"/>
        <pc:sldMkLst>
          <pc:docMk/>
          <pc:sldMk cId="4275163327" sldId="397"/>
        </pc:sldMkLst>
        <pc:spChg chg="add mod">
          <ac:chgData name="Samson Christopher" userId="6a13b5f1e64a53ae" providerId="LiveId" clId="{FF448E26-E7E0-4382-A1E8-97478661361C}" dt="2020-03-26T03:32:27.870" v="227" actId="1036"/>
          <ac:spMkLst>
            <pc:docMk/>
            <pc:sldMk cId="4275163327" sldId="397"/>
            <ac:spMk id="2" creationId="{B287D24B-7B53-4F8A-AE00-1CF81D657AEC}"/>
          </ac:spMkLst>
        </pc:spChg>
      </pc:sldChg>
      <pc:sldChg chg="del">
        <pc:chgData name="Samson Christopher" userId="6a13b5f1e64a53ae" providerId="LiveId" clId="{FF448E26-E7E0-4382-A1E8-97478661361C}" dt="2020-03-26T03:29:06.063" v="2" actId="47"/>
        <pc:sldMkLst>
          <pc:docMk/>
          <pc:sldMk cId="1999697790" sldId="398"/>
        </pc:sldMkLst>
      </pc:sldChg>
      <pc:sldChg chg="addSp modSp add del mod">
        <pc:chgData name="Samson Christopher" userId="6a13b5f1e64a53ae" providerId="LiveId" clId="{FF448E26-E7E0-4382-A1E8-97478661361C}" dt="2020-03-26T03:37:56.851" v="538" actId="47"/>
        <pc:sldMkLst>
          <pc:docMk/>
          <pc:sldMk cId="2193581488" sldId="398"/>
        </pc:sldMkLst>
        <pc:spChg chg="add mod">
          <ac:chgData name="Samson Christopher" userId="6a13b5f1e64a53ae" providerId="LiveId" clId="{FF448E26-E7E0-4382-A1E8-97478661361C}" dt="2020-03-26T03:32:39.477" v="274" actId="1035"/>
          <ac:spMkLst>
            <pc:docMk/>
            <pc:sldMk cId="2193581488" sldId="398"/>
            <ac:spMk id="2" creationId="{785D8FE2-C163-4D34-A6EA-6A2F7C646DDF}"/>
          </ac:spMkLst>
        </pc:spChg>
      </pc:sldChg>
      <pc:sldChg chg="addSp modSp add del mod">
        <pc:chgData name="Samson Christopher" userId="6a13b5f1e64a53ae" providerId="LiveId" clId="{FF448E26-E7E0-4382-A1E8-97478661361C}" dt="2020-03-26T03:44:32.653" v="1142" actId="47"/>
        <pc:sldMkLst>
          <pc:docMk/>
          <pc:sldMk cId="3336476607" sldId="398"/>
        </pc:sldMkLst>
        <pc:spChg chg="add mod">
          <ac:chgData name="Samson Christopher" userId="6a13b5f1e64a53ae" providerId="LiveId" clId="{FF448E26-E7E0-4382-A1E8-97478661361C}" dt="2020-03-26T03:41:15.200" v="736" actId="1036"/>
          <ac:spMkLst>
            <pc:docMk/>
            <pc:sldMk cId="3336476607" sldId="398"/>
            <ac:spMk id="2" creationId="{41D6600E-854A-4069-B8AD-B5D502FF3984}"/>
          </ac:spMkLst>
        </pc:spChg>
      </pc:sldChg>
      <pc:sldChg chg="addSp modSp add mod">
        <pc:chgData name="Samson Christopher" userId="6a13b5f1e64a53ae" providerId="LiveId" clId="{FF448E26-E7E0-4382-A1E8-97478661361C}" dt="2020-03-26T03:47:27.921" v="1293" actId="1036"/>
        <pc:sldMkLst>
          <pc:docMk/>
          <pc:sldMk cId="4220973393" sldId="398"/>
        </pc:sldMkLst>
        <pc:spChg chg="add mod">
          <ac:chgData name="Samson Christopher" userId="6a13b5f1e64a53ae" providerId="LiveId" clId="{FF448E26-E7E0-4382-A1E8-97478661361C}" dt="2020-03-26T03:47:27.921" v="1293" actId="1036"/>
          <ac:spMkLst>
            <pc:docMk/>
            <pc:sldMk cId="4220973393" sldId="398"/>
            <ac:spMk id="2" creationId="{FAB6EE95-8B5F-412D-B8C4-285A6DBDF0A6}"/>
          </ac:spMkLst>
        </pc:spChg>
      </pc:sldChg>
      <pc:sldChg chg="addSp modSp add del mod">
        <pc:chgData name="Samson Christopher" userId="6a13b5f1e64a53ae" providerId="LiveId" clId="{FF448E26-E7E0-4382-A1E8-97478661361C}" dt="2020-03-26T03:44:32.850" v="1143" actId="47"/>
        <pc:sldMkLst>
          <pc:docMk/>
          <pc:sldMk cId="26596569" sldId="399"/>
        </pc:sldMkLst>
        <pc:spChg chg="add mod">
          <ac:chgData name="Samson Christopher" userId="6a13b5f1e64a53ae" providerId="LiveId" clId="{FF448E26-E7E0-4382-A1E8-97478661361C}" dt="2020-03-26T03:41:27.123" v="789" actId="1035"/>
          <ac:spMkLst>
            <pc:docMk/>
            <pc:sldMk cId="26596569" sldId="399"/>
            <ac:spMk id="2" creationId="{8A3A0580-0F3D-47A4-84C4-F5BDBA7188B6}"/>
          </ac:spMkLst>
        </pc:spChg>
      </pc:sldChg>
      <pc:sldChg chg="del">
        <pc:chgData name="Samson Christopher" userId="6a13b5f1e64a53ae" providerId="LiveId" clId="{FF448E26-E7E0-4382-A1E8-97478661361C}" dt="2020-03-26T03:29:06.231" v="3" actId="47"/>
        <pc:sldMkLst>
          <pc:docMk/>
          <pc:sldMk cId="1148684265" sldId="399"/>
        </pc:sldMkLst>
      </pc:sldChg>
      <pc:sldChg chg="addSp modSp add del mod">
        <pc:chgData name="Samson Christopher" userId="6a13b5f1e64a53ae" providerId="LiveId" clId="{FF448E26-E7E0-4382-A1E8-97478661361C}" dt="2020-03-26T03:37:57.045" v="539" actId="47"/>
        <pc:sldMkLst>
          <pc:docMk/>
          <pc:sldMk cId="3141045540" sldId="399"/>
        </pc:sldMkLst>
        <pc:spChg chg="add mod">
          <ac:chgData name="Samson Christopher" userId="6a13b5f1e64a53ae" providerId="LiveId" clId="{FF448E26-E7E0-4382-A1E8-97478661361C}" dt="2020-03-26T03:32:49.766" v="326" actId="1036"/>
          <ac:spMkLst>
            <pc:docMk/>
            <pc:sldMk cId="3141045540" sldId="399"/>
            <ac:spMk id="2" creationId="{85A527AE-5213-4DED-82A8-FFC7600507D8}"/>
          </ac:spMkLst>
        </pc:spChg>
      </pc:sldChg>
      <pc:sldChg chg="addSp delSp modSp add mod">
        <pc:chgData name="Samson Christopher" userId="6a13b5f1e64a53ae" providerId="LiveId" clId="{FF448E26-E7E0-4382-A1E8-97478661361C}" dt="2020-03-26T03:47:36.716" v="1344" actId="1036"/>
        <pc:sldMkLst>
          <pc:docMk/>
          <pc:sldMk cId="3435252465" sldId="399"/>
        </pc:sldMkLst>
        <pc:spChg chg="add del">
          <ac:chgData name="Samson Christopher" userId="6a13b5f1e64a53ae" providerId="LiveId" clId="{FF448E26-E7E0-4382-A1E8-97478661361C}" dt="2020-03-26T03:45:32.653" v="1168"/>
          <ac:spMkLst>
            <pc:docMk/>
            <pc:sldMk cId="3435252465" sldId="399"/>
            <ac:spMk id="2" creationId="{71BDDB87-6203-4827-BB9B-1B324C57314A}"/>
          </ac:spMkLst>
        </pc:spChg>
        <pc:spChg chg="add mod">
          <ac:chgData name="Samson Christopher" userId="6a13b5f1e64a53ae" providerId="LiveId" clId="{FF448E26-E7E0-4382-A1E8-97478661361C}" dt="2020-03-26T03:47:36.716" v="1344" actId="1036"/>
          <ac:spMkLst>
            <pc:docMk/>
            <pc:sldMk cId="3435252465" sldId="399"/>
            <ac:spMk id="3" creationId="{1165F48F-8649-4EC2-8EC8-91BF07D6E2FB}"/>
          </ac:spMkLst>
        </pc:spChg>
      </pc:sldChg>
      <pc:sldChg chg="addSp delSp modSp add mod">
        <pc:chgData name="Samson Christopher" userId="6a13b5f1e64a53ae" providerId="LiveId" clId="{FF448E26-E7E0-4382-A1E8-97478661361C}" dt="2020-03-26T03:47:49.252" v="1395" actId="1036"/>
        <pc:sldMkLst>
          <pc:docMk/>
          <pc:sldMk cId="214010897" sldId="400"/>
        </pc:sldMkLst>
        <pc:spChg chg="add del">
          <ac:chgData name="Samson Christopher" userId="6a13b5f1e64a53ae" providerId="LiveId" clId="{FF448E26-E7E0-4382-A1E8-97478661361C}" dt="2020-03-26T03:45:31.439" v="1167"/>
          <ac:spMkLst>
            <pc:docMk/>
            <pc:sldMk cId="214010897" sldId="400"/>
            <ac:spMk id="2" creationId="{A1C33379-6B02-4F2F-BA56-67E05A580BB5}"/>
          </ac:spMkLst>
        </pc:spChg>
        <pc:spChg chg="add mod">
          <ac:chgData name="Samson Christopher" userId="6a13b5f1e64a53ae" providerId="LiveId" clId="{FF448E26-E7E0-4382-A1E8-97478661361C}" dt="2020-03-26T03:47:49.252" v="1395" actId="1036"/>
          <ac:spMkLst>
            <pc:docMk/>
            <pc:sldMk cId="214010897" sldId="400"/>
            <ac:spMk id="3" creationId="{2839C947-537E-4E4B-9800-A5F32C61CE66}"/>
          </ac:spMkLst>
        </pc:spChg>
      </pc:sldChg>
      <pc:sldChg chg="del">
        <pc:chgData name="Samson Christopher" userId="6a13b5f1e64a53ae" providerId="LiveId" clId="{FF448E26-E7E0-4382-A1E8-97478661361C}" dt="2020-03-26T03:29:06.853" v="4" actId="47"/>
        <pc:sldMkLst>
          <pc:docMk/>
          <pc:sldMk cId="277687383" sldId="400"/>
        </pc:sldMkLst>
      </pc:sldChg>
      <pc:sldChg chg="addSp modSp add del mod">
        <pc:chgData name="Samson Christopher" userId="6a13b5f1e64a53ae" providerId="LiveId" clId="{FF448E26-E7E0-4382-A1E8-97478661361C}" dt="2020-03-26T03:44:33.019" v="1144" actId="47"/>
        <pc:sldMkLst>
          <pc:docMk/>
          <pc:sldMk cId="1228282591" sldId="400"/>
        </pc:sldMkLst>
        <pc:spChg chg="add mod">
          <ac:chgData name="Samson Christopher" userId="6a13b5f1e64a53ae" providerId="LiveId" clId="{FF448E26-E7E0-4382-A1E8-97478661361C}" dt="2020-03-26T03:41:47.453" v="846" actId="1036"/>
          <ac:spMkLst>
            <pc:docMk/>
            <pc:sldMk cId="1228282591" sldId="400"/>
            <ac:spMk id="2" creationId="{D9F8970B-053D-4E98-8EBC-97D3D742D15B}"/>
          </ac:spMkLst>
        </pc:spChg>
      </pc:sldChg>
      <pc:sldChg chg="addSp modSp add del mod">
        <pc:chgData name="Samson Christopher" userId="6a13b5f1e64a53ae" providerId="LiveId" clId="{FF448E26-E7E0-4382-A1E8-97478661361C}" dt="2020-03-26T03:37:57.234" v="540" actId="47"/>
        <pc:sldMkLst>
          <pc:docMk/>
          <pc:sldMk cId="2041260140" sldId="400"/>
        </pc:sldMkLst>
        <pc:spChg chg="add mod">
          <ac:chgData name="Samson Christopher" userId="6a13b5f1e64a53ae" providerId="LiveId" clId="{FF448E26-E7E0-4382-A1E8-97478661361C}" dt="2020-03-26T03:33:00.674" v="378" actId="1035"/>
          <ac:spMkLst>
            <pc:docMk/>
            <pc:sldMk cId="2041260140" sldId="400"/>
            <ac:spMk id="2" creationId="{585F9A34-2F16-4A1E-9545-0B2011DF8EBA}"/>
          </ac:spMkLst>
        </pc:spChg>
      </pc:sldChg>
      <pc:sldChg chg="addSp modSp add del mod">
        <pc:chgData name="Samson Christopher" userId="6a13b5f1e64a53ae" providerId="LiveId" clId="{FF448E26-E7E0-4382-A1E8-97478661361C}" dt="2020-03-26T03:37:57.464" v="541" actId="47"/>
        <pc:sldMkLst>
          <pc:docMk/>
          <pc:sldMk cId="906808283" sldId="401"/>
        </pc:sldMkLst>
        <pc:spChg chg="add mod">
          <ac:chgData name="Samson Christopher" userId="6a13b5f1e64a53ae" providerId="LiveId" clId="{FF448E26-E7E0-4382-A1E8-97478661361C}" dt="2020-03-26T03:33:21.281" v="429" actId="1036"/>
          <ac:spMkLst>
            <pc:docMk/>
            <pc:sldMk cId="906808283" sldId="401"/>
            <ac:spMk id="2" creationId="{5BF27F33-6D06-439B-AA9B-FC3F4AC05664}"/>
          </ac:spMkLst>
        </pc:spChg>
      </pc:sldChg>
      <pc:sldChg chg="del">
        <pc:chgData name="Samson Christopher" userId="6a13b5f1e64a53ae" providerId="LiveId" clId="{FF448E26-E7E0-4382-A1E8-97478661361C}" dt="2020-03-26T03:29:06.883" v="5" actId="47"/>
        <pc:sldMkLst>
          <pc:docMk/>
          <pc:sldMk cId="1213994869" sldId="401"/>
        </pc:sldMkLst>
      </pc:sldChg>
      <pc:sldChg chg="addSp modSp add mod">
        <pc:chgData name="Samson Christopher" userId="6a13b5f1e64a53ae" providerId="LiveId" clId="{FF448E26-E7E0-4382-A1E8-97478661361C}" dt="2020-03-26T03:48:08.250" v="1451" actId="1035"/>
        <pc:sldMkLst>
          <pc:docMk/>
          <pc:sldMk cId="1297843716" sldId="401"/>
        </pc:sldMkLst>
        <pc:spChg chg="add mod">
          <ac:chgData name="Samson Christopher" userId="6a13b5f1e64a53ae" providerId="LiveId" clId="{FF448E26-E7E0-4382-A1E8-97478661361C}" dt="2020-03-26T03:48:08.250" v="1451" actId="1035"/>
          <ac:spMkLst>
            <pc:docMk/>
            <pc:sldMk cId="1297843716" sldId="401"/>
            <ac:spMk id="2" creationId="{2E05D280-18BB-4388-9393-23E2F70624AA}"/>
          </ac:spMkLst>
        </pc:spChg>
      </pc:sldChg>
      <pc:sldChg chg="addSp modSp add del mod">
        <pc:chgData name="Samson Christopher" userId="6a13b5f1e64a53ae" providerId="LiveId" clId="{FF448E26-E7E0-4382-A1E8-97478661361C}" dt="2020-03-26T03:44:33.186" v="1145" actId="47"/>
        <pc:sldMkLst>
          <pc:docMk/>
          <pc:sldMk cId="2539474147" sldId="401"/>
        </pc:sldMkLst>
        <pc:spChg chg="add mod">
          <ac:chgData name="Samson Christopher" userId="6a13b5f1e64a53ae" providerId="LiveId" clId="{FF448E26-E7E0-4382-A1E8-97478661361C}" dt="2020-03-26T03:41:56.501" v="888" actId="1036"/>
          <ac:spMkLst>
            <pc:docMk/>
            <pc:sldMk cId="2539474147" sldId="401"/>
            <ac:spMk id="2" creationId="{C674799E-97B4-48A9-BE1C-47283BE9F6A6}"/>
          </ac:spMkLst>
        </pc:spChg>
      </pc:sldChg>
      <pc:sldChg chg="addSp modSp add del mod">
        <pc:chgData name="Samson Christopher" userId="6a13b5f1e64a53ae" providerId="LiveId" clId="{FF448E26-E7E0-4382-A1E8-97478661361C}" dt="2020-03-26T03:37:57.715" v="542" actId="47"/>
        <pc:sldMkLst>
          <pc:docMk/>
          <pc:sldMk cId="520276929" sldId="402"/>
        </pc:sldMkLst>
        <pc:spChg chg="add mod">
          <ac:chgData name="Samson Christopher" userId="6a13b5f1e64a53ae" providerId="LiveId" clId="{FF448E26-E7E0-4382-A1E8-97478661361C}" dt="2020-03-26T03:33:31.983" v="477" actId="1035"/>
          <ac:spMkLst>
            <pc:docMk/>
            <pc:sldMk cId="520276929" sldId="402"/>
            <ac:spMk id="2" creationId="{340D0056-63FE-4064-BEA2-9A1426258DEE}"/>
          </ac:spMkLst>
        </pc:spChg>
      </pc:sldChg>
      <pc:sldChg chg="del">
        <pc:chgData name="Samson Christopher" userId="6a13b5f1e64a53ae" providerId="LiveId" clId="{FF448E26-E7E0-4382-A1E8-97478661361C}" dt="2020-03-26T03:29:06.907" v="6" actId="47"/>
        <pc:sldMkLst>
          <pc:docMk/>
          <pc:sldMk cId="3626093565" sldId="402"/>
        </pc:sldMkLst>
      </pc:sldChg>
      <pc:sldChg chg="addSp modSp add mod">
        <pc:chgData name="Samson Christopher" userId="6a13b5f1e64a53ae" providerId="LiveId" clId="{FF448E26-E7E0-4382-A1E8-97478661361C}" dt="2020-03-26T03:48:37.590" v="1513" actId="1035"/>
        <pc:sldMkLst>
          <pc:docMk/>
          <pc:sldMk cId="3636102927" sldId="402"/>
        </pc:sldMkLst>
        <pc:spChg chg="add mod">
          <ac:chgData name="Samson Christopher" userId="6a13b5f1e64a53ae" providerId="LiveId" clId="{FF448E26-E7E0-4382-A1E8-97478661361C}" dt="2020-03-26T03:48:37.590" v="1513" actId="1035"/>
          <ac:spMkLst>
            <pc:docMk/>
            <pc:sldMk cId="3636102927" sldId="402"/>
            <ac:spMk id="2" creationId="{1017BAAA-5DC6-455F-9C61-AC60A206708A}"/>
          </ac:spMkLst>
        </pc:spChg>
      </pc:sldChg>
      <pc:sldChg chg="addSp modSp add del mod">
        <pc:chgData name="Samson Christopher" userId="6a13b5f1e64a53ae" providerId="LiveId" clId="{FF448E26-E7E0-4382-A1E8-97478661361C}" dt="2020-03-26T03:44:33.352" v="1146" actId="47"/>
        <pc:sldMkLst>
          <pc:docMk/>
          <pc:sldMk cId="4058790943" sldId="402"/>
        </pc:sldMkLst>
        <pc:spChg chg="add mod">
          <ac:chgData name="Samson Christopher" userId="6a13b5f1e64a53ae" providerId="LiveId" clId="{FF448E26-E7E0-4382-A1E8-97478661361C}" dt="2020-03-26T03:42:06.934" v="941" actId="1036"/>
          <ac:spMkLst>
            <pc:docMk/>
            <pc:sldMk cId="4058790943" sldId="402"/>
            <ac:spMk id="2" creationId="{D838CD32-6D6D-4C3C-A33E-CC9480B6328E}"/>
          </ac:spMkLst>
        </pc:spChg>
      </pc:sldChg>
      <pc:sldChg chg="addSp modSp add del mod">
        <pc:chgData name="Samson Christopher" userId="6a13b5f1e64a53ae" providerId="LiveId" clId="{FF448E26-E7E0-4382-A1E8-97478661361C}" dt="2020-03-26T03:44:33.522" v="1147" actId="47"/>
        <pc:sldMkLst>
          <pc:docMk/>
          <pc:sldMk cId="1124404754" sldId="403"/>
        </pc:sldMkLst>
        <pc:spChg chg="add mod">
          <ac:chgData name="Samson Christopher" userId="6a13b5f1e64a53ae" providerId="LiveId" clId="{FF448E26-E7E0-4382-A1E8-97478661361C}" dt="2020-03-26T03:42:18.916" v="988" actId="1036"/>
          <ac:spMkLst>
            <pc:docMk/>
            <pc:sldMk cId="1124404754" sldId="403"/>
            <ac:spMk id="2" creationId="{2F44E88C-3413-469F-9623-ED355441E04D}"/>
          </ac:spMkLst>
        </pc:spChg>
      </pc:sldChg>
      <pc:sldChg chg="addSp modSp add mod">
        <pc:chgData name="Samson Christopher" userId="6a13b5f1e64a53ae" providerId="LiveId" clId="{FF448E26-E7E0-4382-A1E8-97478661361C}" dt="2020-03-26T03:48:48.788" v="1559" actId="1036"/>
        <pc:sldMkLst>
          <pc:docMk/>
          <pc:sldMk cId="2436280595" sldId="403"/>
        </pc:sldMkLst>
        <pc:spChg chg="add mod">
          <ac:chgData name="Samson Christopher" userId="6a13b5f1e64a53ae" providerId="LiveId" clId="{FF448E26-E7E0-4382-A1E8-97478661361C}" dt="2020-03-26T03:48:48.788" v="1559" actId="1036"/>
          <ac:spMkLst>
            <pc:docMk/>
            <pc:sldMk cId="2436280595" sldId="403"/>
            <ac:spMk id="2" creationId="{719C4F52-E5B8-44CD-B8DB-0781D8A67F9E}"/>
          </ac:spMkLst>
        </pc:spChg>
      </pc:sldChg>
      <pc:sldChg chg="del">
        <pc:chgData name="Samson Christopher" userId="6a13b5f1e64a53ae" providerId="LiveId" clId="{FF448E26-E7E0-4382-A1E8-97478661361C}" dt="2020-03-26T03:29:07.297" v="7" actId="47"/>
        <pc:sldMkLst>
          <pc:docMk/>
          <pc:sldMk cId="2696712005" sldId="403"/>
        </pc:sldMkLst>
      </pc:sldChg>
      <pc:sldChg chg="addSp modSp add del mod">
        <pc:chgData name="Samson Christopher" userId="6a13b5f1e64a53ae" providerId="LiveId" clId="{FF448E26-E7E0-4382-A1E8-97478661361C}" dt="2020-03-26T03:37:57.986" v="543" actId="47"/>
        <pc:sldMkLst>
          <pc:docMk/>
          <pc:sldMk cId="2914891643" sldId="403"/>
        </pc:sldMkLst>
        <pc:spChg chg="add mod">
          <ac:chgData name="Samson Christopher" userId="6a13b5f1e64a53ae" providerId="LiveId" clId="{FF448E26-E7E0-4382-A1E8-97478661361C}" dt="2020-03-26T03:33:43.234" v="536" actId="1035"/>
          <ac:spMkLst>
            <pc:docMk/>
            <pc:sldMk cId="2914891643" sldId="403"/>
            <ac:spMk id="2" creationId="{498CB6E1-9FD1-4049-B710-EDDE3F13653C}"/>
          </ac:spMkLst>
        </pc:spChg>
      </pc:sldChg>
      <pc:sldChg chg="addSp modSp add del mod">
        <pc:chgData name="Samson Christopher" userId="6a13b5f1e64a53ae" providerId="LiveId" clId="{FF448E26-E7E0-4382-A1E8-97478661361C}" dt="2020-03-26T03:44:33.734" v="1148" actId="47"/>
        <pc:sldMkLst>
          <pc:docMk/>
          <pc:sldMk cId="1152249840" sldId="404"/>
        </pc:sldMkLst>
        <pc:spChg chg="add mod">
          <ac:chgData name="Samson Christopher" userId="6a13b5f1e64a53ae" providerId="LiveId" clId="{FF448E26-E7E0-4382-A1E8-97478661361C}" dt="2020-03-26T03:42:31.181" v="1033" actId="1036"/>
          <ac:spMkLst>
            <pc:docMk/>
            <pc:sldMk cId="1152249840" sldId="404"/>
            <ac:spMk id="2" creationId="{45E9C19F-433A-496E-9155-EE855932F307}"/>
          </ac:spMkLst>
        </pc:spChg>
      </pc:sldChg>
      <pc:sldChg chg="add del">
        <pc:chgData name="Samson Christopher" userId="6a13b5f1e64a53ae" providerId="LiveId" clId="{FF448E26-E7E0-4382-A1E8-97478661361C}" dt="2020-03-26T03:47:03.638" v="1186" actId="47"/>
        <pc:sldMkLst>
          <pc:docMk/>
          <pc:sldMk cId="1877892146" sldId="404"/>
        </pc:sldMkLst>
      </pc:sldChg>
      <pc:sldChg chg="add del">
        <pc:chgData name="Samson Christopher" userId="6a13b5f1e64a53ae" providerId="LiveId" clId="{FF448E26-E7E0-4382-A1E8-97478661361C}" dt="2020-03-26T03:30:42.318" v="28" actId="47"/>
        <pc:sldMkLst>
          <pc:docMk/>
          <pc:sldMk cId="2217934300" sldId="404"/>
        </pc:sldMkLst>
      </pc:sldChg>
      <pc:sldChg chg="addSp modSp add del mod">
        <pc:chgData name="Samson Christopher" userId="6a13b5f1e64a53ae" providerId="LiveId" clId="{FF448E26-E7E0-4382-A1E8-97478661361C}" dt="2020-03-26T03:44:33.908" v="1149" actId="47"/>
        <pc:sldMkLst>
          <pc:docMk/>
          <pc:sldMk cId="424267436" sldId="405"/>
        </pc:sldMkLst>
        <pc:spChg chg="add mod">
          <ac:chgData name="Samson Christopher" userId="6a13b5f1e64a53ae" providerId="LiveId" clId="{FF448E26-E7E0-4382-A1E8-97478661361C}" dt="2020-03-26T03:42:39.529" v="1076" actId="1035"/>
          <ac:spMkLst>
            <pc:docMk/>
            <pc:sldMk cId="424267436" sldId="405"/>
            <ac:spMk id="2" creationId="{F80A49E6-EF21-446B-BCE9-C31BD1345C3D}"/>
          </ac:spMkLst>
        </pc:spChg>
      </pc:sldChg>
      <pc:sldChg chg="add del">
        <pc:chgData name="Samson Christopher" userId="6a13b5f1e64a53ae" providerId="LiveId" clId="{FF448E26-E7E0-4382-A1E8-97478661361C}" dt="2020-03-26T03:30:42.730" v="29" actId="47"/>
        <pc:sldMkLst>
          <pc:docMk/>
          <pc:sldMk cId="808011063" sldId="405"/>
        </pc:sldMkLst>
      </pc:sldChg>
      <pc:sldChg chg="add del">
        <pc:chgData name="Samson Christopher" userId="6a13b5f1e64a53ae" providerId="LiveId" clId="{FF448E26-E7E0-4382-A1E8-97478661361C}" dt="2020-03-26T03:47:04.070" v="1187" actId="47"/>
        <pc:sldMkLst>
          <pc:docMk/>
          <pc:sldMk cId="3084720690" sldId="405"/>
        </pc:sldMkLst>
      </pc:sldChg>
      <pc:sldChg chg="addSp modSp add del mod">
        <pc:chgData name="Samson Christopher" userId="6a13b5f1e64a53ae" providerId="LiveId" clId="{FF448E26-E7E0-4382-A1E8-97478661361C}" dt="2020-03-26T03:44:34.154" v="1150" actId="47"/>
        <pc:sldMkLst>
          <pc:docMk/>
          <pc:sldMk cId="965868565" sldId="406"/>
        </pc:sldMkLst>
        <pc:spChg chg="add mod">
          <ac:chgData name="Samson Christopher" userId="6a13b5f1e64a53ae" providerId="LiveId" clId="{FF448E26-E7E0-4382-A1E8-97478661361C}" dt="2020-03-26T03:42:51.893" v="1141" actId="1036"/>
          <ac:spMkLst>
            <pc:docMk/>
            <pc:sldMk cId="965868565" sldId="406"/>
            <ac:spMk id="2" creationId="{F0F9464F-7059-4E4F-BFA1-0601FCD0231E}"/>
          </ac:spMkLst>
        </pc:spChg>
      </pc:sldChg>
      <pc:sldChg chg="add del">
        <pc:chgData name="Samson Christopher" userId="6a13b5f1e64a53ae" providerId="LiveId" clId="{FF448E26-E7E0-4382-A1E8-97478661361C}" dt="2020-03-26T03:47:04.498" v="1188" actId="47"/>
        <pc:sldMkLst>
          <pc:docMk/>
          <pc:sldMk cId="2016794975" sldId="406"/>
        </pc:sldMkLst>
      </pc:sldChg>
      <pc:sldChg chg="add del">
        <pc:chgData name="Samson Christopher" userId="6a13b5f1e64a53ae" providerId="LiveId" clId="{FF448E26-E7E0-4382-A1E8-97478661361C}" dt="2020-03-26T03:47:04.915" v="1189" actId="47"/>
        <pc:sldMkLst>
          <pc:docMk/>
          <pc:sldMk cId="1302006425" sldId="407"/>
        </pc:sldMkLst>
      </pc:sldChg>
      <pc:sldChg chg="add del">
        <pc:chgData name="Samson Christopher" userId="6a13b5f1e64a53ae" providerId="LiveId" clId="{FF448E26-E7E0-4382-A1E8-97478661361C}" dt="2020-03-26T03:39:18.009" v="567" actId="47"/>
        <pc:sldMkLst>
          <pc:docMk/>
          <pc:sldMk cId="4105296554" sldId="407"/>
        </pc:sldMkLst>
      </pc:sldChg>
      <pc:sldChg chg="add del">
        <pc:chgData name="Samson Christopher" userId="6a13b5f1e64a53ae" providerId="LiveId" clId="{FF448E26-E7E0-4382-A1E8-97478661361C}" dt="2020-03-26T03:47:05.406" v="1190" actId="47"/>
        <pc:sldMkLst>
          <pc:docMk/>
          <pc:sldMk cId="3255789084" sldId="408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9701CB6C-4AB8-4755-BE07-EC5FE683119B}"/>
    <pc:docChg chg="custSel addSld delSld modSld">
      <pc:chgData name="Samson Christopher" userId="6a13b5f1e64a53ae" providerId="LiveId" clId="{9701CB6C-4AB8-4755-BE07-EC5FE683119B}" dt="2020-03-26T04:59:00.203" v="758" actId="1036"/>
      <pc:docMkLst>
        <pc:docMk/>
      </pc:docMkLst>
      <pc:sldChg chg="del">
        <pc:chgData name="Samson Christopher" userId="6a13b5f1e64a53ae" providerId="LiveId" clId="{9701CB6C-4AB8-4755-BE07-EC5FE683119B}" dt="2020-03-26T04:06:48.200" v="32" actId="47"/>
        <pc:sldMkLst>
          <pc:docMk/>
          <pc:sldMk cId="2693625187" sldId="397"/>
        </pc:sldMkLst>
      </pc:sldChg>
      <pc:sldChg chg="addSp delSp modSp mod">
        <pc:chgData name="Samson Christopher" userId="6a13b5f1e64a53ae" providerId="LiveId" clId="{9701CB6C-4AB8-4755-BE07-EC5FE683119B}" dt="2020-03-26T04:07:38.999" v="106" actId="1035"/>
        <pc:sldMkLst>
          <pc:docMk/>
          <pc:sldMk cId="4220973393" sldId="398"/>
        </pc:sldMkLst>
        <pc:spChg chg="del">
          <ac:chgData name="Samson Christopher" userId="6a13b5f1e64a53ae" providerId="LiveId" clId="{9701CB6C-4AB8-4755-BE07-EC5FE683119B}" dt="2020-03-26T04:03:37.144" v="5" actId="478"/>
          <ac:spMkLst>
            <pc:docMk/>
            <pc:sldMk cId="4220973393" sldId="398"/>
            <ac:spMk id="2" creationId="{FAB6EE95-8B5F-412D-B8C4-285A6DBDF0A6}"/>
          </ac:spMkLst>
        </pc:spChg>
        <pc:spChg chg="add mod">
          <ac:chgData name="Samson Christopher" userId="6a13b5f1e64a53ae" providerId="LiveId" clId="{9701CB6C-4AB8-4755-BE07-EC5FE683119B}" dt="2020-03-26T04:07:38.999" v="106" actId="1035"/>
          <ac:spMkLst>
            <pc:docMk/>
            <pc:sldMk cId="4220973393" sldId="398"/>
            <ac:spMk id="3" creationId="{8B5A6C11-E5B7-4542-A0D6-6E2C91C01953}"/>
          </ac:spMkLst>
        </pc:spChg>
      </pc:sldChg>
      <pc:sldChg chg="addSp delSp modSp add del mod">
        <pc:chgData name="Samson Christopher" userId="6a13b5f1e64a53ae" providerId="LiveId" clId="{9701CB6C-4AB8-4755-BE07-EC5FE683119B}" dt="2020-03-26T04:56:55.718" v="517" actId="47"/>
        <pc:sldMkLst>
          <pc:docMk/>
          <pc:sldMk cId="986192962" sldId="399"/>
        </pc:sldMkLst>
        <pc:spChg chg="add del mod">
          <ac:chgData name="Samson Christopher" userId="6a13b5f1e64a53ae" providerId="LiveId" clId="{9701CB6C-4AB8-4755-BE07-EC5FE683119B}" dt="2020-03-26T04:56:07.873" v="506" actId="478"/>
          <ac:spMkLst>
            <pc:docMk/>
            <pc:sldMk cId="986192962" sldId="399"/>
            <ac:spMk id="2" creationId="{D2E28BC3-31E6-4BC6-8927-6A159C8C6CA1}"/>
          </ac:spMkLst>
        </pc:spChg>
      </pc:sldChg>
      <pc:sldChg chg="del">
        <pc:chgData name="Samson Christopher" userId="6a13b5f1e64a53ae" providerId="LiveId" clId="{9701CB6C-4AB8-4755-BE07-EC5FE683119B}" dt="2020-03-26T04:03:34.524" v="0" actId="47"/>
        <pc:sldMkLst>
          <pc:docMk/>
          <pc:sldMk cId="3435252465" sldId="399"/>
        </pc:sldMkLst>
      </pc:sldChg>
      <pc:sldChg chg="del">
        <pc:chgData name="Samson Christopher" userId="6a13b5f1e64a53ae" providerId="LiveId" clId="{9701CB6C-4AB8-4755-BE07-EC5FE683119B}" dt="2020-03-26T04:03:34.558" v="1" actId="47"/>
        <pc:sldMkLst>
          <pc:docMk/>
          <pc:sldMk cId="214010897" sldId="400"/>
        </pc:sldMkLst>
      </pc:sldChg>
      <pc:sldChg chg="addSp modSp add mod">
        <pc:chgData name="Samson Christopher" userId="6a13b5f1e64a53ae" providerId="LiveId" clId="{9701CB6C-4AB8-4755-BE07-EC5FE683119B}" dt="2020-03-26T04:58:52.752" v="708" actId="1036"/>
        <pc:sldMkLst>
          <pc:docMk/>
          <pc:sldMk cId="2973385936" sldId="400"/>
        </pc:sldMkLst>
        <pc:spChg chg="add mod">
          <ac:chgData name="Samson Christopher" userId="6a13b5f1e64a53ae" providerId="LiveId" clId="{9701CB6C-4AB8-4755-BE07-EC5FE683119B}" dt="2020-03-26T04:58:52.752" v="708" actId="1036"/>
          <ac:spMkLst>
            <pc:docMk/>
            <pc:sldMk cId="2973385936" sldId="400"/>
            <ac:spMk id="2" creationId="{BE6FFAC2-A5A6-4F3E-83AC-ED9265D45F32}"/>
          </ac:spMkLst>
        </pc:spChg>
      </pc:sldChg>
      <pc:sldChg chg="addSp modSp add del mod">
        <pc:chgData name="Samson Christopher" userId="6a13b5f1e64a53ae" providerId="LiveId" clId="{9701CB6C-4AB8-4755-BE07-EC5FE683119B}" dt="2020-03-26T04:55:16.122" v="499" actId="47"/>
        <pc:sldMkLst>
          <pc:docMk/>
          <pc:sldMk cId="3541379525" sldId="400"/>
        </pc:sldMkLst>
        <pc:spChg chg="add mod">
          <ac:chgData name="Samson Christopher" userId="6a13b5f1e64a53ae" providerId="LiveId" clId="{9701CB6C-4AB8-4755-BE07-EC5FE683119B}" dt="2020-03-26T04:08:14.869" v="200" actId="1035"/>
          <ac:spMkLst>
            <pc:docMk/>
            <pc:sldMk cId="3541379525" sldId="400"/>
            <ac:spMk id="2" creationId="{F609B5DD-3C4E-4AFF-8062-4F0C6F5C9853}"/>
          </ac:spMkLst>
        </pc:spChg>
      </pc:sldChg>
      <pc:sldChg chg="del">
        <pc:chgData name="Samson Christopher" userId="6a13b5f1e64a53ae" providerId="LiveId" clId="{9701CB6C-4AB8-4755-BE07-EC5FE683119B}" dt="2020-03-26T04:03:34.590" v="2" actId="47"/>
        <pc:sldMkLst>
          <pc:docMk/>
          <pc:sldMk cId="1297843716" sldId="401"/>
        </pc:sldMkLst>
      </pc:sldChg>
      <pc:sldChg chg="addSp modSp add mod">
        <pc:chgData name="Samson Christopher" userId="6a13b5f1e64a53ae" providerId="LiveId" clId="{9701CB6C-4AB8-4755-BE07-EC5FE683119B}" dt="2020-03-26T04:59:00.203" v="758" actId="1036"/>
        <pc:sldMkLst>
          <pc:docMk/>
          <pc:sldMk cId="1419027649" sldId="401"/>
        </pc:sldMkLst>
        <pc:spChg chg="add mod">
          <ac:chgData name="Samson Christopher" userId="6a13b5f1e64a53ae" providerId="LiveId" clId="{9701CB6C-4AB8-4755-BE07-EC5FE683119B}" dt="2020-03-26T04:59:00.203" v="758" actId="1036"/>
          <ac:spMkLst>
            <pc:docMk/>
            <pc:sldMk cId="1419027649" sldId="401"/>
            <ac:spMk id="2" creationId="{7D275414-20F1-4709-BFE3-8D254522FF39}"/>
          </ac:spMkLst>
        </pc:spChg>
      </pc:sldChg>
      <pc:sldChg chg="addSp modSp add del mod">
        <pc:chgData name="Samson Christopher" userId="6a13b5f1e64a53ae" providerId="LiveId" clId="{9701CB6C-4AB8-4755-BE07-EC5FE683119B}" dt="2020-03-26T04:55:16.355" v="500" actId="47"/>
        <pc:sldMkLst>
          <pc:docMk/>
          <pc:sldMk cId="2944499643" sldId="401"/>
        </pc:sldMkLst>
        <pc:spChg chg="add mod">
          <ac:chgData name="Samson Christopher" userId="6a13b5f1e64a53ae" providerId="LiveId" clId="{9701CB6C-4AB8-4755-BE07-EC5FE683119B}" dt="2020-03-26T04:08:27.620" v="255" actId="1036"/>
          <ac:spMkLst>
            <pc:docMk/>
            <pc:sldMk cId="2944499643" sldId="401"/>
            <ac:spMk id="2" creationId="{C3C8198C-B2C1-4385-AAB7-53C2B19CA23A}"/>
          </ac:spMkLst>
        </pc:spChg>
      </pc:sldChg>
      <pc:sldChg chg="addSp modSp add mod">
        <pc:chgData name="Samson Christopher" userId="6a13b5f1e64a53ae" providerId="LiveId" clId="{9701CB6C-4AB8-4755-BE07-EC5FE683119B}" dt="2020-03-26T04:58:39.586" v="656" actId="21"/>
        <pc:sldMkLst>
          <pc:docMk/>
          <pc:sldMk cId="24472791" sldId="402"/>
        </pc:sldMkLst>
        <pc:spChg chg="add mod">
          <ac:chgData name="Samson Christopher" userId="6a13b5f1e64a53ae" providerId="LiveId" clId="{9701CB6C-4AB8-4755-BE07-EC5FE683119B}" dt="2020-03-26T04:58:39.586" v="656" actId="21"/>
          <ac:spMkLst>
            <pc:docMk/>
            <pc:sldMk cId="24472791" sldId="402"/>
            <ac:spMk id="2" creationId="{3BFCEF3F-04E3-4874-AA09-290101A8CA7E}"/>
          </ac:spMkLst>
        </pc:spChg>
      </pc:sldChg>
      <pc:sldChg chg="addSp modSp add del mod">
        <pc:chgData name="Samson Christopher" userId="6a13b5f1e64a53ae" providerId="LiveId" clId="{9701CB6C-4AB8-4755-BE07-EC5FE683119B}" dt="2020-03-26T04:55:16.694" v="501" actId="47"/>
        <pc:sldMkLst>
          <pc:docMk/>
          <pc:sldMk cId="1294807639" sldId="402"/>
        </pc:sldMkLst>
        <pc:spChg chg="add mod">
          <ac:chgData name="Samson Christopher" userId="6a13b5f1e64a53ae" providerId="LiveId" clId="{9701CB6C-4AB8-4755-BE07-EC5FE683119B}" dt="2020-03-26T04:08:38.299" v="299" actId="1036"/>
          <ac:spMkLst>
            <pc:docMk/>
            <pc:sldMk cId="1294807639" sldId="402"/>
            <ac:spMk id="2" creationId="{EF834AC4-E74A-4D20-A5DA-E6C009F42EE8}"/>
          </ac:spMkLst>
        </pc:spChg>
      </pc:sldChg>
      <pc:sldChg chg="del">
        <pc:chgData name="Samson Christopher" userId="6a13b5f1e64a53ae" providerId="LiveId" clId="{9701CB6C-4AB8-4755-BE07-EC5FE683119B}" dt="2020-03-26T04:03:34.985" v="3" actId="47"/>
        <pc:sldMkLst>
          <pc:docMk/>
          <pc:sldMk cId="3636102927" sldId="402"/>
        </pc:sldMkLst>
      </pc:sldChg>
      <pc:sldChg chg="addSp modSp add del mod">
        <pc:chgData name="Samson Christopher" userId="6a13b5f1e64a53ae" providerId="LiveId" clId="{9701CB6C-4AB8-4755-BE07-EC5FE683119B}" dt="2020-03-26T04:55:16.870" v="502" actId="47"/>
        <pc:sldMkLst>
          <pc:docMk/>
          <pc:sldMk cId="797281277" sldId="403"/>
        </pc:sldMkLst>
        <pc:spChg chg="add mod">
          <ac:chgData name="Samson Christopher" userId="6a13b5f1e64a53ae" providerId="LiveId" clId="{9701CB6C-4AB8-4755-BE07-EC5FE683119B}" dt="2020-03-26T04:08:46.748" v="343" actId="1036"/>
          <ac:spMkLst>
            <pc:docMk/>
            <pc:sldMk cId="797281277" sldId="403"/>
            <ac:spMk id="2" creationId="{C9EF0B6A-D5CC-47F0-B5D2-2622BA8985E4}"/>
          </ac:spMkLst>
        </pc:spChg>
      </pc:sldChg>
      <pc:sldChg chg="del">
        <pc:chgData name="Samson Christopher" userId="6a13b5f1e64a53ae" providerId="LiveId" clId="{9701CB6C-4AB8-4755-BE07-EC5FE683119B}" dt="2020-03-26T04:03:35.365" v="4" actId="47"/>
        <pc:sldMkLst>
          <pc:docMk/>
          <pc:sldMk cId="2436280595" sldId="403"/>
        </pc:sldMkLst>
      </pc:sldChg>
      <pc:sldChg chg="addSp modSp add mod">
        <pc:chgData name="Samson Christopher" userId="6a13b5f1e64a53ae" providerId="LiveId" clId="{9701CB6C-4AB8-4755-BE07-EC5FE683119B}" dt="2020-03-26T04:57:34.953" v="590" actId="1036"/>
        <pc:sldMkLst>
          <pc:docMk/>
          <pc:sldMk cId="2958384088" sldId="403"/>
        </pc:sldMkLst>
        <pc:spChg chg="add mod">
          <ac:chgData name="Samson Christopher" userId="6a13b5f1e64a53ae" providerId="LiveId" clId="{9701CB6C-4AB8-4755-BE07-EC5FE683119B}" dt="2020-03-26T04:57:34.953" v="590" actId="1036"/>
          <ac:spMkLst>
            <pc:docMk/>
            <pc:sldMk cId="2958384088" sldId="403"/>
            <ac:spMk id="2" creationId="{A365E05C-740C-4180-AF09-305B0C39E441}"/>
          </ac:spMkLst>
        </pc:spChg>
      </pc:sldChg>
      <pc:sldChg chg="add del">
        <pc:chgData name="Samson Christopher" userId="6a13b5f1e64a53ae" providerId="LiveId" clId="{9701CB6C-4AB8-4755-BE07-EC5FE683119B}" dt="2020-03-26T04:56:51.137" v="516" actId="47"/>
        <pc:sldMkLst>
          <pc:docMk/>
          <pc:sldMk cId="3222021240" sldId="404"/>
        </pc:sldMkLst>
      </pc:sldChg>
      <pc:sldChg chg="addSp modSp add del mod">
        <pc:chgData name="Samson Christopher" userId="6a13b5f1e64a53ae" providerId="LiveId" clId="{9701CB6C-4AB8-4755-BE07-EC5FE683119B}" dt="2020-03-26T04:55:17.083" v="503" actId="47"/>
        <pc:sldMkLst>
          <pc:docMk/>
          <pc:sldMk cId="4070922572" sldId="404"/>
        </pc:sldMkLst>
        <pc:spChg chg="add mod">
          <ac:chgData name="Samson Christopher" userId="6a13b5f1e64a53ae" providerId="LiveId" clId="{9701CB6C-4AB8-4755-BE07-EC5FE683119B}" dt="2020-03-26T04:08:55.973" v="389" actId="1036"/>
          <ac:spMkLst>
            <pc:docMk/>
            <pc:sldMk cId="4070922572" sldId="404"/>
            <ac:spMk id="2" creationId="{9F28B184-D8B2-417F-9D3C-5DCAD8F0041D}"/>
          </ac:spMkLst>
        </pc:spChg>
      </pc:sldChg>
      <pc:sldChg chg="addSp modSp add del mod">
        <pc:chgData name="Samson Christopher" userId="6a13b5f1e64a53ae" providerId="LiveId" clId="{9701CB6C-4AB8-4755-BE07-EC5FE683119B}" dt="2020-03-26T04:55:17.313" v="504" actId="47"/>
        <pc:sldMkLst>
          <pc:docMk/>
          <pc:sldMk cId="3961213561" sldId="405"/>
        </pc:sldMkLst>
        <pc:spChg chg="add mod">
          <ac:chgData name="Samson Christopher" userId="6a13b5f1e64a53ae" providerId="LiveId" clId="{9701CB6C-4AB8-4755-BE07-EC5FE683119B}" dt="2020-03-26T04:09:07.465" v="447" actId="1036"/>
          <ac:spMkLst>
            <pc:docMk/>
            <pc:sldMk cId="3961213561" sldId="405"/>
            <ac:spMk id="2" creationId="{D25149CC-CC7F-42C1-A82A-1216A2DF4D9B}"/>
          </ac:spMkLst>
        </pc:spChg>
      </pc:sldChg>
      <pc:sldChg chg="addSp modSp add del mod">
        <pc:chgData name="Samson Christopher" userId="6a13b5f1e64a53ae" providerId="LiveId" clId="{9701CB6C-4AB8-4755-BE07-EC5FE683119B}" dt="2020-03-26T04:55:17.593" v="505" actId="47"/>
        <pc:sldMkLst>
          <pc:docMk/>
          <pc:sldMk cId="1828079625" sldId="406"/>
        </pc:sldMkLst>
        <pc:spChg chg="add mod">
          <ac:chgData name="Samson Christopher" userId="6a13b5f1e64a53ae" providerId="LiveId" clId="{9701CB6C-4AB8-4755-BE07-EC5FE683119B}" dt="2020-03-26T04:10:43.376" v="498" actId="1036"/>
          <ac:spMkLst>
            <pc:docMk/>
            <pc:sldMk cId="1828079625" sldId="406"/>
            <ac:spMk id="2" creationId="{635C9863-90B3-4420-A250-97A5929C7A20}"/>
          </ac:spMkLst>
        </pc:spChg>
      </pc:sldChg>
      <pc:sldChg chg="add del">
        <pc:chgData name="Samson Christopher" userId="6a13b5f1e64a53ae" providerId="LiveId" clId="{9701CB6C-4AB8-4755-BE07-EC5FE683119B}" dt="2020-03-26T04:06:40.379" v="27" actId="47"/>
        <pc:sldMkLst>
          <pc:docMk/>
          <pc:sldMk cId="3821382036" sldId="407"/>
        </pc:sldMkLst>
      </pc:sldChg>
      <pc:sldChg chg="add del">
        <pc:chgData name="Samson Christopher" userId="6a13b5f1e64a53ae" providerId="LiveId" clId="{9701CB6C-4AB8-4755-BE07-EC5FE683119B}" dt="2020-03-26T04:06:40.898" v="28" actId="47"/>
        <pc:sldMkLst>
          <pc:docMk/>
          <pc:sldMk cId="2251491088" sldId="408"/>
        </pc:sldMkLst>
      </pc:sldChg>
      <pc:sldChg chg="add del">
        <pc:chgData name="Samson Christopher" userId="6a13b5f1e64a53ae" providerId="LiveId" clId="{9701CB6C-4AB8-4755-BE07-EC5FE683119B}" dt="2020-03-26T04:06:41.735" v="29" actId="47"/>
        <pc:sldMkLst>
          <pc:docMk/>
          <pc:sldMk cId="3475031829" sldId="409"/>
        </pc:sldMkLst>
      </pc:sldChg>
      <pc:sldChg chg="add del">
        <pc:chgData name="Samson Christopher" userId="6a13b5f1e64a53ae" providerId="LiveId" clId="{9701CB6C-4AB8-4755-BE07-EC5FE683119B}" dt="2020-03-26T04:06:42.143" v="30" actId="47"/>
        <pc:sldMkLst>
          <pc:docMk/>
          <pc:sldMk cId="814298651" sldId="410"/>
        </pc:sldMkLst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DFD290CF-F827-4A85-9430-DD2A97A0872F}"/>
    <pc:docChg chg="custSel addSld delSld modSld">
      <pc:chgData name="Samson Christopher" userId="6a13b5f1e64a53ae" providerId="LiveId" clId="{DFD290CF-F827-4A85-9430-DD2A97A0872F}" dt="2020-04-10T16:14:14.128" v="1067" actId="1035"/>
      <pc:docMkLst>
        <pc:docMk/>
      </pc:docMkLst>
      <pc:sldChg chg="del">
        <pc:chgData name="Samson Christopher" userId="6a13b5f1e64a53ae" providerId="LiveId" clId="{DFD290CF-F827-4A85-9430-DD2A97A0872F}" dt="2020-04-08T19:36:53.219" v="31" actId="47"/>
        <pc:sldMkLst>
          <pc:docMk/>
          <pc:sldMk cId="2964241346" sldId="415"/>
        </pc:sldMkLst>
      </pc:sldChg>
      <pc:sldChg chg="addSp delSp modSp del mod">
        <pc:chgData name="Samson Christopher" userId="6a13b5f1e64a53ae" providerId="LiveId" clId="{DFD290CF-F827-4A85-9430-DD2A97A0872F}" dt="2020-04-08T19:47:05.215" v="170" actId="47"/>
        <pc:sldMkLst>
          <pc:docMk/>
          <pc:sldMk cId="23635009" sldId="416"/>
        </pc:sldMkLst>
        <pc:spChg chg="del">
          <ac:chgData name="Samson Christopher" userId="6a13b5f1e64a53ae" providerId="LiveId" clId="{DFD290CF-F827-4A85-9430-DD2A97A0872F}" dt="2020-04-08T19:34:57.855" v="8" actId="478"/>
          <ac:spMkLst>
            <pc:docMk/>
            <pc:sldMk cId="23635009" sldId="416"/>
            <ac:spMk id="2" creationId="{F949C893-C6DC-4F29-9CB0-1DBAE98AE866}"/>
          </ac:spMkLst>
        </pc:spChg>
        <pc:spChg chg="add mod">
          <ac:chgData name="Samson Christopher" userId="6a13b5f1e64a53ae" providerId="LiveId" clId="{DFD290CF-F827-4A85-9430-DD2A97A0872F}" dt="2020-04-08T19:38:22.627" v="58" actId="1035"/>
          <ac:spMkLst>
            <pc:docMk/>
            <pc:sldMk cId="23635009" sldId="416"/>
            <ac:spMk id="3" creationId="{EDCFAB8D-046D-4F46-AEF5-F3561B2D9735}"/>
          </ac:spMkLst>
        </pc:spChg>
      </pc:sldChg>
      <pc:sldChg chg="addSp delSp modSp add del mod">
        <pc:chgData name="Samson Christopher" userId="6a13b5f1e64a53ae" providerId="LiveId" clId="{DFD290CF-F827-4A85-9430-DD2A97A0872F}" dt="2020-04-10T15:44:56.901" v="350" actId="47"/>
        <pc:sldMkLst>
          <pc:docMk/>
          <pc:sldMk cId="2821406398" sldId="417"/>
        </pc:sldMkLst>
        <pc:spChg chg="add del mod">
          <ac:chgData name="Samson Christopher" userId="6a13b5f1e64a53ae" providerId="LiveId" clId="{DFD290CF-F827-4A85-9430-DD2A97A0872F}" dt="2020-04-08T19:44:53.622" v="139" actId="478"/>
          <ac:spMkLst>
            <pc:docMk/>
            <pc:sldMk cId="2821406398" sldId="417"/>
            <ac:spMk id="2" creationId="{4D8E7DFC-4D85-4563-9178-4B5E7E4D36A8}"/>
          </ac:spMkLst>
        </pc:spChg>
        <pc:spChg chg="add mod">
          <ac:chgData name="Samson Christopher" userId="6a13b5f1e64a53ae" providerId="LiveId" clId="{DFD290CF-F827-4A85-9430-DD2A97A0872F}" dt="2020-04-08T19:51:19.527" v="238" actId="1035"/>
          <ac:spMkLst>
            <pc:docMk/>
            <pc:sldMk cId="2821406398" sldId="417"/>
            <ac:spMk id="3" creationId="{95759475-7112-463B-BA93-D30DC910A24F}"/>
          </ac:spMkLst>
        </pc:spChg>
      </pc:sldChg>
      <pc:sldChg chg="del">
        <pc:chgData name="Samson Christopher" userId="6a13b5f1e64a53ae" providerId="LiveId" clId="{DFD290CF-F827-4A85-9430-DD2A97A0872F}" dt="2020-04-08T19:34:53.703" v="0" actId="47"/>
        <pc:sldMkLst>
          <pc:docMk/>
          <pc:sldMk cId="4129059609" sldId="417"/>
        </pc:sldMkLst>
      </pc:sldChg>
      <pc:sldChg chg="addSp delSp modSp add del mod">
        <pc:chgData name="Samson Christopher" userId="6a13b5f1e64a53ae" providerId="LiveId" clId="{DFD290CF-F827-4A85-9430-DD2A97A0872F}" dt="2020-04-10T16:09:06.530" v="546" actId="47"/>
        <pc:sldMkLst>
          <pc:docMk/>
          <pc:sldMk cId="15822496" sldId="418"/>
        </pc:sldMkLst>
        <pc:spChg chg="add del mod">
          <ac:chgData name="Samson Christopher" userId="6a13b5f1e64a53ae" providerId="LiveId" clId="{DFD290CF-F827-4A85-9430-DD2A97A0872F}" dt="2020-04-10T15:43:49.785" v="332" actId="478"/>
          <ac:spMkLst>
            <pc:docMk/>
            <pc:sldMk cId="15822496" sldId="418"/>
            <ac:spMk id="2" creationId="{6EB192D2-99BD-400D-9FD6-C4567B5FE092}"/>
          </ac:spMkLst>
        </pc:spChg>
        <pc:spChg chg="add mod">
          <ac:chgData name="Samson Christopher" userId="6a13b5f1e64a53ae" providerId="LiveId" clId="{DFD290CF-F827-4A85-9430-DD2A97A0872F}" dt="2020-04-10T15:55:11.702" v="401" actId="1035"/>
          <ac:spMkLst>
            <pc:docMk/>
            <pc:sldMk cId="15822496" sldId="418"/>
            <ac:spMk id="3" creationId="{76399D95-8C0F-4451-A4F3-239DB103757C}"/>
          </ac:spMkLst>
        </pc:spChg>
      </pc:sldChg>
      <pc:sldChg chg="addSp modSp add del mod">
        <pc:chgData name="Samson Christopher" userId="6a13b5f1e64a53ae" providerId="LiveId" clId="{DFD290CF-F827-4A85-9430-DD2A97A0872F}" dt="2020-04-08T19:44:48.703" v="130" actId="47"/>
        <pc:sldMkLst>
          <pc:docMk/>
          <pc:sldMk cId="1322942680" sldId="418"/>
        </pc:sldMkLst>
        <pc:spChg chg="add mod">
          <ac:chgData name="Samson Christopher" userId="6a13b5f1e64a53ae" providerId="LiveId" clId="{DFD290CF-F827-4A85-9430-DD2A97A0872F}" dt="2020-04-08T19:38:44.142" v="72" actId="1036"/>
          <ac:spMkLst>
            <pc:docMk/>
            <pc:sldMk cId="1322942680" sldId="418"/>
            <ac:spMk id="2" creationId="{8529CAE1-954F-4255-B70D-084F44C0A8DA}"/>
          </ac:spMkLst>
        </pc:spChg>
      </pc:sldChg>
      <pc:sldChg chg="del">
        <pc:chgData name="Samson Christopher" userId="6a13b5f1e64a53ae" providerId="LiveId" clId="{DFD290CF-F827-4A85-9430-DD2A97A0872F}" dt="2020-04-08T19:34:53.878" v="1" actId="47"/>
        <pc:sldMkLst>
          <pc:docMk/>
          <pc:sldMk cId="3534084529" sldId="418"/>
        </pc:sldMkLst>
      </pc:sldChg>
      <pc:sldChg chg="del">
        <pc:chgData name="Samson Christopher" userId="6a13b5f1e64a53ae" providerId="LiveId" clId="{DFD290CF-F827-4A85-9430-DD2A97A0872F}" dt="2020-04-08T19:34:54.049" v="2" actId="47"/>
        <pc:sldMkLst>
          <pc:docMk/>
          <pc:sldMk cId="1775870036" sldId="419"/>
        </pc:sldMkLst>
      </pc:sldChg>
      <pc:sldChg chg="addSp delSp modSp add mod">
        <pc:chgData name="Samson Christopher" userId="6a13b5f1e64a53ae" providerId="LiveId" clId="{DFD290CF-F827-4A85-9430-DD2A97A0872F}" dt="2020-04-10T16:10:40.830" v="613" actId="1036"/>
        <pc:sldMkLst>
          <pc:docMk/>
          <pc:sldMk cId="1958923803" sldId="419"/>
        </pc:sldMkLst>
        <pc:spChg chg="add del mod">
          <ac:chgData name="Samson Christopher" userId="6a13b5f1e64a53ae" providerId="LiveId" clId="{DFD290CF-F827-4A85-9430-DD2A97A0872F}" dt="2020-04-10T16:03:37.136" v="511" actId="478"/>
          <ac:spMkLst>
            <pc:docMk/>
            <pc:sldMk cId="1958923803" sldId="419"/>
            <ac:spMk id="2" creationId="{C8C8E99A-2517-43E0-84FF-09353F816832}"/>
          </ac:spMkLst>
        </pc:spChg>
        <pc:spChg chg="add mod">
          <ac:chgData name="Samson Christopher" userId="6a13b5f1e64a53ae" providerId="LiveId" clId="{DFD290CF-F827-4A85-9430-DD2A97A0872F}" dt="2020-04-10T16:10:40.830" v="613" actId="1036"/>
          <ac:spMkLst>
            <pc:docMk/>
            <pc:sldMk cId="1958923803" sldId="419"/>
            <ac:spMk id="3" creationId="{7AB740D8-E1DB-4E1D-B55F-421BD4EA17D7}"/>
          </ac:spMkLst>
        </pc:spChg>
      </pc:sldChg>
      <pc:sldChg chg="addSp modSp add del mod">
        <pc:chgData name="Samson Christopher" userId="6a13b5f1e64a53ae" providerId="LiveId" clId="{DFD290CF-F827-4A85-9430-DD2A97A0872F}" dt="2020-04-10T15:43:43.250" v="322" actId="47"/>
        <pc:sldMkLst>
          <pc:docMk/>
          <pc:sldMk cId="2775062439" sldId="419"/>
        </pc:sldMkLst>
        <pc:spChg chg="add mod">
          <ac:chgData name="Samson Christopher" userId="6a13b5f1e64a53ae" providerId="LiveId" clId="{DFD290CF-F827-4A85-9430-DD2A97A0872F}" dt="2020-04-08T19:51:57.525" v="264" actId="1035"/>
          <ac:spMkLst>
            <pc:docMk/>
            <pc:sldMk cId="2775062439" sldId="419"/>
            <ac:spMk id="2" creationId="{61CC50CA-68A1-4605-B4F1-9873E0B010CF}"/>
          </ac:spMkLst>
        </pc:spChg>
      </pc:sldChg>
      <pc:sldChg chg="addSp modSp add del mod">
        <pc:chgData name="Samson Christopher" userId="6a13b5f1e64a53ae" providerId="LiveId" clId="{DFD290CF-F827-4A85-9430-DD2A97A0872F}" dt="2020-04-08T19:44:48.855" v="131" actId="47"/>
        <pc:sldMkLst>
          <pc:docMk/>
          <pc:sldMk cId="4045323133" sldId="419"/>
        </pc:sldMkLst>
        <pc:spChg chg="add mod">
          <ac:chgData name="Samson Christopher" userId="6a13b5f1e64a53ae" providerId="LiveId" clId="{DFD290CF-F827-4A85-9430-DD2A97A0872F}" dt="2020-04-08T19:38:55.370" v="73" actId="1076"/>
          <ac:spMkLst>
            <pc:docMk/>
            <pc:sldMk cId="4045323133" sldId="419"/>
            <ac:spMk id="2" creationId="{584F7665-AA9A-4258-A0E7-2C682068D11F}"/>
          </ac:spMkLst>
        </pc:spChg>
      </pc:sldChg>
      <pc:sldChg chg="addSp modSp add del mod">
        <pc:chgData name="Samson Christopher" userId="6a13b5f1e64a53ae" providerId="LiveId" clId="{DFD290CF-F827-4A85-9430-DD2A97A0872F}" dt="2020-04-10T15:43:43.455" v="323" actId="47"/>
        <pc:sldMkLst>
          <pc:docMk/>
          <pc:sldMk cId="740809454" sldId="420"/>
        </pc:sldMkLst>
        <pc:spChg chg="add mod">
          <ac:chgData name="Samson Christopher" userId="6a13b5f1e64a53ae" providerId="LiveId" clId="{DFD290CF-F827-4A85-9430-DD2A97A0872F}" dt="2020-04-08T19:52:05.799" v="270" actId="1035"/>
          <ac:spMkLst>
            <pc:docMk/>
            <pc:sldMk cId="740809454" sldId="420"/>
            <ac:spMk id="2" creationId="{6FAB8F9D-9B9E-46FF-99BF-608474E95B6B}"/>
          </ac:spMkLst>
        </pc:spChg>
      </pc:sldChg>
      <pc:sldChg chg="addSp modSp add del mod">
        <pc:chgData name="Samson Christopher" userId="6a13b5f1e64a53ae" providerId="LiveId" clId="{DFD290CF-F827-4A85-9430-DD2A97A0872F}" dt="2020-04-10T16:03:28.374" v="503" actId="47"/>
        <pc:sldMkLst>
          <pc:docMk/>
          <pc:sldMk cId="1661675788" sldId="420"/>
        </pc:sldMkLst>
        <pc:spChg chg="add mod">
          <ac:chgData name="Samson Christopher" userId="6a13b5f1e64a53ae" providerId="LiveId" clId="{DFD290CF-F827-4A85-9430-DD2A97A0872F}" dt="2020-04-10T15:55:37.781" v="421" actId="1035"/>
          <ac:spMkLst>
            <pc:docMk/>
            <pc:sldMk cId="1661675788" sldId="420"/>
            <ac:spMk id="2" creationId="{3383B4AD-6831-4621-919B-5175911FD54F}"/>
          </ac:spMkLst>
        </pc:spChg>
      </pc:sldChg>
      <pc:sldChg chg="del">
        <pc:chgData name="Samson Christopher" userId="6a13b5f1e64a53ae" providerId="LiveId" clId="{DFD290CF-F827-4A85-9430-DD2A97A0872F}" dt="2020-04-08T19:34:54.198" v="3" actId="47"/>
        <pc:sldMkLst>
          <pc:docMk/>
          <pc:sldMk cId="1775232525" sldId="420"/>
        </pc:sldMkLst>
      </pc:sldChg>
      <pc:sldChg chg="addSp modSp add mod">
        <pc:chgData name="Samson Christopher" userId="6a13b5f1e64a53ae" providerId="LiveId" clId="{DFD290CF-F827-4A85-9430-DD2A97A0872F}" dt="2020-04-10T16:11:09.618" v="634" actId="1035"/>
        <pc:sldMkLst>
          <pc:docMk/>
          <pc:sldMk cId="1826977464" sldId="420"/>
        </pc:sldMkLst>
        <pc:spChg chg="add mod">
          <ac:chgData name="Samson Christopher" userId="6a13b5f1e64a53ae" providerId="LiveId" clId="{DFD290CF-F827-4A85-9430-DD2A97A0872F}" dt="2020-04-10T16:11:09.618" v="634" actId="1035"/>
          <ac:spMkLst>
            <pc:docMk/>
            <pc:sldMk cId="1826977464" sldId="420"/>
            <ac:spMk id="2" creationId="{E6AF6156-F86C-4B57-A79C-3990B38917E5}"/>
          </ac:spMkLst>
        </pc:spChg>
      </pc:sldChg>
      <pc:sldChg chg="addSp modSp add del mod">
        <pc:chgData name="Samson Christopher" userId="6a13b5f1e64a53ae" providerId="LiveId" clId="{DFD290CF-F827-4A85-9430-DD2A97A0872F}" dt="2020-04-08T19:44:49.028" v="132" actId="47"/>
        <pc:sldMkLst>
          <pc:docMk/>
          <pc:sldMk cId="3586358267" sldId="420"/>
        </pc:sldMkLst>
        <pc:spChg chg="add mod">
          <ac:chgData name="Samson Christopher" userId="6a13b5f1e64a53ae" providerId="LiveId" clId="{DFD290CF-F827-4A85-9430-DD2A97A0872F}" dt="2020-04-08T19:39:03.546" v="80" actId="1035"/>
          <ac:spMkLst>
            <pc:docMk/>
            <pc:sldMk cId="3586358267" sldId="420"/>
            <ac:spMk id="2" creationId="{A7FAD179-5E5A-46A9-A8F2-290F11E31676}"/>
          </ac:spMkLst>
        </pc:spChg>
      </pc:sldChg>
      <pc:sldChg chg="addSp modSp add del mod">
        <pc:chgData name="Samson Christopher" userId="6a13b5f1e64a53ae" providerId="LiveId" clId="{DFD290CF-F827-4A85-9430-DD2A97A0872F}" dt="2020-04-08T19:44:49.203" v="133" actId="47"/>
        <pc:sldMkLst>
          <pc:docMk/>
          <pc:sldMk cId="936124817" sldId="421"/>
        </pc:sldMkLst>
        <pc:spChg chg="add mod">
          <ac:chgData name="Samson Christopher" userId="6a13b5f1e64a53ae" providerId="LiveId" clId="{DFD290CF-F827-4A85-9430-DD2A97A0872F}" dt="2020-04-08T19:39:18.180" v="97" actId="1036"/>
          <ac:spMkLst>
            <pc:docMk/>
            <pc:sldMk cId="936124817" sldId="421"/>
            <ac:spMk id="2" creationId="{324B3EFE-A66E-4CCF-98D5-415499A9CBB9}"/>
          </ac:spMkLst>
        </pc:spChg>
      </pc:sldChg>
      <pc:sldChg chg="addSp modSp add del mod">
        <pc:chgData name="Samson Christopher" userId="6a13b5f1e64a53ae" providerId="LiveId" clId="{DFD290CF-F827-4A85-9430-DD2A97A0872F}" dt="2020-04-10T16:03:28.626" v="504" actId="47"/>
        <pc:sldMkLst>
          <pc:docMk/>
          <pc:sldMk cId="1330634109" sldId="421"/>
        </pc:sldMkLst>
        <pc:spChg chg="add mod">
          <ac:chgData name="Samson Christopher" userId="6a13b5f1e64a53ae" providerId="LiveId" clId="{DFD290CF-F827-4A85-9430-DD2A97A0872F}" dt="2020-04-10T15:55:45.708" v="422" actId="1076"/>
          <ac:spMkLst>
            <pc:docMk/>
            <pc:sldMk cId="1330634109" sldId="421"/>
            <ac:spMk id="2" creationId="{4A7FBB01-552E-48DD-B8A2-96B2720DBD46}"/>
          </ac:spMkLst>
        </pc:spChg>
      </pc:sldChg>
      <pc:sldChg chg="del">
        <pc:chgData name="Samson Christopher" userId="6a13b5f1e64a53ae" providerId="LiveId" clId="{DFD290CF-F827-4A85-9430-DD2A97A0872F}" dt="2020-04-08T19:34:54.345" v="4" actId="47"/>
        <pc:sldMkLst>
          <pc:docMk/>
          <pc:sldMk cId="3339502242" sldId="421"/>
        </pc:sldMkLst>
      </pc:sldChg>
      <pc:sldChg chg="addSp modSp add del mod">
        <pc:chgData name="Samson Christopher" userId="6a13b5f1e64a53ae" providerId="LiveId" clId="{DFD290CF-F827-4A85-9430-DD2A97A0872F}" dt="2020-04-10T15:43:43.700" v="324" actId="47"/>
        <pc:sldMkLst>
          <pc:docMk/>
          <pc:sldMk cId="4040508214" sldId="421"/>
        </pc:sldMkLst>
        <pc:spChg chg="add mod">
          <ac:chgData name="Samson Christopher" userId="6a13b5f1e64a53ae" providerId="LiveId" clId="{DFD290CF-F827-4A85-9430-DD2A97A0872F}" dt="2020-04-08T19:52:16.553" v="275" actId="1036"/>
          <ac:spMkLst>
            <pc:docMk/>
            <pc:sldMk cId="4040508214" sldId="421"/>
            <ac:spMk id="2" creationId="{175B6296-79F5-49FA-8D04-849C6B19B5DC}"/>
          </ac:spMkLst>
        </pc:spChg>
      </pc:sldChg>
      <pc:sldChg chg="addSp modSp add mod">
        <pc:chgData name="Samson Christopher" userId="6a13b5f1e64a53ae" providerId="LiveId" clId="{DFD290CF-F827-4A85-9430-DD2A97A0872F}" dt="2020-04-10T16:11:28.905" v="682" actId="1035"/>
        <pc:sldMkLst>
          <pc:docMk/>
          <pc:sldMk cId="4219346435" sldId="421"/>
        </pc:sldMkLst>
        <pc:spChg chg="add mod">
          <ac:chgData name="Samson Christopher" userId="6a13b5f1e64a53ae" providerId="LiveId" clId="{DFD290CF-F827-4A85-9430-DD2A97A0872F}" dt="2020-04-10T16:11:28.905" v="682" actId="1035"/>
          <ac:spMkLst>
            <pc:docMk/>
            <pc:sldMk cId="4219346435" sldId="421"/>
            <ac:spMk id="2" creationId="{49A51C5B-861D-4742-8111-10D4DEA8C56C}"/>
          </ac:spMkLst>
        </pc:spChg>
      </pc:sldChg>
      <pc:sldChg chg="addSp modSp add del mod">
        <pc:chgData name="Samson Christopher" userId="6a13b5f1e64a53ae" providerId="LiveId" clId="{DFD290CF-F827-4A85-9430-DD2A97A0872F}" dt="2020-04-10T16:03:28.836" v="505" actId="47"/>
        <pc:sldMkLst>
          <pc:docMk/>
          <pc:sldMk cId="207097346" sldId="422"/>
        </pc:sldMkLst>
        <pc:spChg chg="add mod">
          <ac:chgData name="Samson Christopher" userId="6a13b5f1e64a53ae" providerId="LiveId" clId="{DFD290CF-F827-4A85-9430-DD2A97A0872F}" dt="2020-04-10T15:55:59.187" v="425" actId="1036"/>
          <ac:spMkLst>
            <pc:docMk/>
            <pc:sldMk cId="207097346" sldId="422"/>
            <ac:spMk id="2" creationId="{7C3EB824-28CA-4F83-884F-578BD4B0BE16}"/>
          </ac:spMkLst>
        </pc:spChg>
      </pc:sldChg>
      <pc:sldChg chg="addSp modSp add del mod">
        <pc:chgData name="Samson Christopher" userId="6a13b5f1e64a53ae" providerId="LiveId" clId="{DFD290CF-F827-4A85-9430-DD2A97A0872F}" dt="2020-04-10T15:43:43.925" v="325" actId="47"/>
        <pc:sldMkLst>
          <pc:docMk/>
          <pc:sldMk cId="1939401467" sldId="422"/>
        </pc:sldMkLst>
        <pc:spChg chg="add mod">
          <ac:chgData name="Samson Christopher" userId="6a13b5f1e64a53ae" providerId="LiveId" clId="{DFD290CF-F827-4A85-9430-DD2A97A0872F}" dt="2020-04-08T19:52:22.515" v="276" actId="1076"/>
          <ac:spMkLst>
            <pc:docMk/>
            <pc:sldMk cId="1939401467" sldId="422"/>
            <ac:spMk id="2" creationId="{C4834274-4072-496A-8E52-BA0C3527B7FD}"/>
          </ac:spMkLst>
        </pc:spChg>
      </pc:sldChg>
      <pc:sldChg chg="addSp modSp add del mod">
        <pc:chgData name="Samson Christopher" userId="6a13b5f1e64a53ae" providerId="LiveId" clId="{DFD290CF-F827-4A85-9430-DD2A97A0872F}" dt="2020-04-08T19:44:49.361" v="134" actId="47"/>
        <pc:sldMkLst>
          <pc:docMk/>
          <pc:sldMk cId="2007460593" sldId="422"/>
        </pc:sldMkLst>
        <pc:spChg chg="add mod">
          <ac:chgData name="Samson Christopher" userId="6a13b5f1e64a53ae" providerId="LiveId" clId="{DFD290CF-F827-4A85-9430-DD2A97A0872F}" dt="2020-04-08T19:39:31.887" v="113" actId="1035"/>
          <ac:spMkLst>
            <pc:docMk/>
            <pc:sldMk cId="2007460593" sldId="422"/>
            <ac:spMk id="2" creationId="{0F5B19A1-7063-4F70-86E1-4DF2F4747952}"/>
          </ac:spMkLst>
        </pc:spChg>
      </pc:sldChg>
      <pc:sldChg chg="del">
        <pc:chgData name="Samson Christopher" userId="6a13b5f1e64a53ae" providerId="LiveId" clId="{DFD290CF-F827-4A85-9430-DD2A97A0872F}" dt="2020-04-08T19:34:54.504" v="5" actId="47"/>
        <pc:sldMkLst>
          <pc:docMk/>
          <pc:sldMk cId="2923933872" sldId="422"/>
        </pc:sldMkLst>
      </pc:sldChg>
      <pc:sldChg chg="addSp modSp add mod">
        <pc:chgData name="Samson Christopher" userId="6a13b5f1e64a53ae" providerId="LiveId" clId="{DFD290CF-F827-4A85-9430-DD2A97A0872F}" dt="2020-04-10T16:11:45.918" v="737" actId="1035"/>
        <pc:sldMkLst>
          <pc:docMk/>
          <pc:sldMk cId="3637522284" sldId="422"/>
        </pc:sldMkLst>
        <pc:spChg chg="add mod">
          <ac:chgData name="Samson Christopher" userId="6a13b5f1e64a53ae" providerId="LiveId" clId="{DFD290CF-F827-4A85-9430-DD2A97A0872F}" dt="2020-04-10T16:11:45.918" v="737" actId="1035"/>
          <ac:spMkLst>
            <pc:docMk/>
            <pc:sldMk cId="3637522284" sldId="422"/>
            <ac:spMk id="2" creationId="{58BD8F90-4DAA-48F9-B3E7-5AF0DAD2532B}"/>
          </ac:spMkLst>
        </pc:spChg>
      </pc:sldChg>
      <pc:sldChg chg="del">
        <pc:chgData name="Samson Christopher" userId="6a13b5f1e64a53ae" providerId="LiveId" clId="{DFD290CF-F827-4A85-9430-DD2A97A0872F}" dt="2020-04-08T19:34:54.665" v="6" actId="47"/>
        <pc:sldMkLst>
          <pc:docMk/>
          <pc:sldMk cId="1422872566" sldId="423"/>
        </pc:sldMkLst>
      </pc:sldChg>
      <pc:sldChg chg="addSp modSp add del mod">
        <pc:chgData name="Samson Christopher" userId="6a13b5f1e64a53ae" providerId="LiveId" clId="{DFD290CF-F827-4A85-9430-DD2A97A0872F}" dt="2020-04-10T16:03:29.048" v="506" actId="47"/>
        <pc:sldMkLst>
          <pc:docMk/>
          <pc:sldMk cId="1430399151" sldId="423"/>
        </pc:sldMkLst>
        <pc:spChg chg="add mod">
          <ac:chgData name="Samson Christopher" userId="6a13b5f1e64a53ae" providerId="LiveId" clId="{DFD290CF-F827-4A85-9430-DD2A97A0872F}" dt="2020-04-10T15:56:16.338" v="429" actId="1035"/>
          <ac:spMkLst>
            <pc:docMk/>
            <pc:sldMk cId="1430399151" sldId="423"/>
            <ac:spMk id="2" creationId="{1217A865-6EDC-4760-9ACE-E422D6F57339}"/>
          </ac:spMkLst>
        </pc:spChg>
      </pc:sldChg>
      <pc:sldChg chg="addSp modSp add mod">
        <pc:chgData name="Samson Christopher" userId="6a13b5f1e64a53ae" providerId="LiveId" clId="{DFD290CF-F827-4A85-9430-DD2A97A0872F}" dt="2020-04-10T16:12:08.588" v="791" actId="1035"/>
        <pc:sldMkLst>
          <pc:docMk/>
          <pc:sldMk cId="1837552221" sldId="423"/>
        </pc:sldMkLst>
        <pc:spChg chg="add mod">
          <ac:chgData name="Samson Christopher" userId="6a13b5f1e64a53ae" providerId="LiveId" clId="{DFD290CF-F827-4A85-9430-DD2A97A0872F}" dt="2020-04-10T16:12:08.588" v="791" actId="1035"/>
          <ac:spMkLst>
            <pc:docMk/>
            <pc:sldMk cId="1837552221" sldId="423"/>
            <ac:spMk id="2" creationId="{9C545F89-B7F4-45D0-AEAC-E7FBBD964A92}"/>
          </ac:spMkLst>
        </pc:spChg>
      </pc:sldChg>
      <pc:sldChg chg="addSp modSp add del mod">
        <pc:chgData name="Samson Christopher" userId="6a13b5f1e64a53ae" providerId="LiveId" clId="{DFD290CF-F827-4A85-9430-DD2A97A0872F}" dt="2020-04-08T19:44:49.559" v="135" actId="47"/>
        <pc:sldMkLst>
          <pc:docMk/>
          <pc:sldMk cId="1929384472" sldId="423"/>
        </pc:sldMkLst>
        <pc:spChg chg="add mod">
          <ac:chgData name="Samson Christopher" userId="6a13b5f1e64a53ae" providerId="LiveId" clId="{DFD290CF-F827-4A85-9430-DD2A97A0872F}" dt="2020-04-08T19:39:38.890" v="114" actId="1076"/>
          <ac:spMkLst>
            <pc:docMk/>
            <pc:sldMk cId="1929384472" sldId="423"/>
            <ac:spMk id="2" creationId="{CB0B6355-C882-4B9E-86B6-F47BDC768EF2}"/>
          </ac:spMkLst>
        </pc:spChg>
      </pc:sldChg>
      <pc:sldChg chg="addSp delSp modSp add del mod">
        <pc:chgData name="Samson Christopher" userId="6a13b5f1e64a53ae" providerId="LiveId" clId="{DFD290CF-F827-4A85-9430-DD2A97A0872F}" dt="2020-04-08T19:48:38.181" v="192" actId="47"/>
        <pc:sldMkLst>
          <pc:docMk/>
          <pc:sldMk cId="2302948198" sldId="423"/>
        </pc:sldMkLst>
        <pc:spChg chg="add del mod">
          <ac:chgData name="Samson Christopher" userId="6a13b5f1e64a53ae" providerId="LiveId" clId="{DFD290CF-F827-4A85-9430-DD2A97A0872F}" dt="2020-04-08T19:48:31.065" v="188"/>
          <ac:spMkLst>
            <pc:docMk/>
            <pc:sldMk cId="2302948198" sldId="423"/>
            <ac:spMk id="2" creationId="{DD315724-DD49-4DD3-BE46-B8B798D66C61}"/>
          </ac:spMkLst>
        </pc:spChg>
      </pc:sldChg>
      <pc:sldChg chg="del">
        <pc:chgData name="Samson Christopher" userId="6a13b5f1e64a53ae" providerId="LiveId" clId="{DFD290CF-F827-4A85-9430-DD2A97A0872F}" dt="2020-04-08T19:34:54.834" v="7" actId="47"/>
        <pc:sldMkLst>
          <pc:docMk/>
          <pc:sldMk cId="1020169807" sldId="424"/>
        </pc:sldMkLst>
      </pc:sldChg>
      <pc:sldChg chg="addSp modSp add mod">
        <pc:chgData name="Samson Christopher" userId="6a13b5f1e64a53ae" providerId="LiveId" clId="{DFD290CF-F827-4A85-9430-DD2A97A0872F}" dt="2020-04-10T16:12:36.484" v="852" actId="1036"/>
        <pc:sldMkLst>
          <pc:docMk/>
          <pc:sldMk cId="1642842114" sldId="424"/>
        </pc:sldMkLst>
        <pc:spChg chg="add mod">
          <ac:chgData name="Samson Christopher" userId="6a13b5f1e64a53ae" providerId="LiveId" clId="{DFD290CF-F827-4A85-9430-DD2A97A0872F}" dt="2020-04-10T16:12:36.484" v="852" actId="1036"/>
          <ac:spMkLst>
            <pc:docMk/>
            <pc:sldMk cId="1642842114" sldId="424"/>
            <ac:spMk id="2" creationId="{87B1D5CA-0B2A-4045-AB08-476A45C71D80}"/>
          </ac:spMkLst>
        </pc:spChg>
      </pc:sldChg>
      <pc:sldChg chg="addSp modSp add del mod">
        <pc:chgData name="Samson Christopher" userId="6a13b5f1e64a53ae" providerId="LiveId" clId="{DFD290CF-F827-4A85-9430-DD2A97A0872F}" dt="2020-04-10T16:03:29.275" v="507" actId="47"/>
        <pc:sldMkLst>
          <pc:docMk/>
          <pc:sldMk cId="3329985018" sldId="424"/>
        </pc:sldMkLst>
        <pc:spChg chg="add mod">
          <ac:chgData name="Samson Christopher" userId="6a13b5f1e64a53ae" providerId="LiveId" clId="{DFD290CF-F827-4A85-9430-DD2A97A0872F}" dt="2020-04-10T15:56:31.408" v="436" actId="1036"/>
          <ac:spMkLst>
            <pc:docMk/>
            <pc:sldMk cId="3329985018" sldId="424"/>
            <ac:spMk id="2" creationId="{E2524AFA-46B8-4C4E-9337-A0F42806443C}"/>
          </ac:spMkLst>
        </pc:spChg>
      </pc:sldChg>
      <pc:sldChg chg="addSp modSp add del mod">
        <pc:chgData name="Samson Christopher" userId="6a13b5f1e64a53ae" providerId="LiveId" clId="{DFD290CF-F827-4A85-9430-DD2A97A0872F}" dt="2020-04-08T19:44:49.706" v="136" actId="47"/>
        <pc:sldMkLst>
          <pc:docMk/>
          <pc:sldMk cId="3354087842" sldId="424"/>
        </pc:sldMkLst>
        <pc:spChg chg="add mod">
          <ac:chgData name="Samson Christopher" userId="6a13b5f1e64a53ae" providerId="LiveId" clId="{DFD290CF-F827-4A85-9430-DD2A97A0872F}" dt="2020-04-08T19:39:56.132" v="119" actId="1076"/>
          <ac:spMkLst>
            <pc:docMk/>
            <pc:sldMk cId="3354087842" sldId="424"/>
            <ac:spMk id="2" creationId="{C92A2B5C-B475-480A-904A-B49B3D549E28}"/>
          </ac:spMkLst>
        </pc:spChg>
      </pc:sldChg>
      <pc:sldChg chg="addSp modSp add del mod">
        <pc:chgData name="Samson Christopher" userId="6a13b5f1e64a53ae" providerId="LiveId" clId="{DFD290CF-F827-4A85-9430-DD2A97A0872F}" dt="2020-04-10T15:43:44.154" v="326" actId="47"/>
        <pc:sldMkLst>
          <pc:docMk/>
          <pc:sldMk cId="3735055741" sldId="424"/>
        </pc:sldMkLst>
        <pc:spChg chg="add mod">
          <ac:chgData name="Samson Christopher" userId="6a13b5f1e64a53ae" providerId="LiveId" clId="{DFD290CF-F827-4A85-9430-DD2A97A0872F}" dt="2020-04-08T19:52:31.817" v="283" actId="1035"/>
          <ac:spMkLst>
            <pc:docMk/>
            <pc:sldMk cId="3735055741" sldId="424"/>
            <ac:spMk id="2" creationId="{7E0CA707-224F-4009-9E70-68C68ADD1893}"/>
          </ac:spMkLst>
        </pc:spChg>
      </pc:sldChg>
      <pc:sldChg chg="addSp modSp add del mod">
        <pc:chgData name="Samson Christopher" userId="6a13b5f1e64a53ae" providerId="LiveId" clId="{DFD290CF-F827-4A85-9430-DD2A97A0872F}" dt="2020-04-08T19:44:49.891" v="137" actId="47"/>
        <pc:sldMkLst>
          <pc:docMk/>
          <pc:sldMk cId="1046249256" sldId="425"/>
        </pc:sldMkLst>
        <pc:spChg chg="add mod">
          <ac:chgData name="Samson Christopher" userId="6a13b5f1e64a53ae" providerId="LiveId" clId="{DFD290CF-F827-4A85-9430-DD2A97A0872F}" dt="2020-04-08T19:40:06.584" v="120" actId="1076"/>
          <ac:spMkLst>
            <pc:docMk/>
            <pc:sldMk cId="1046249256" sldId="425"/>
            <ac:spMk id="2" creationId="{B2945D42-D383-4B47-9421-7D6884B19B3C}"/>
          </ac:spMkLst>
        </pc:spChg>
      </pc:sldChg>
      <pc:sldChg chg="addSp modSp add del mod">
        <pc:chgData name="Samson Christopher" userId="6a13b5f1e64a53ae" providerId="LiveId" clId="{DFD290CF-F827-4A85-9430-DD2A97A0872F}" dt="2020-04-10T15:43:44.573" v="327" actId="47"/>
        <pc:sldMkLst>
          <pc:docMk/>
          <pc:sldMk cId="1881507172" sldId="425"/>
        </pc:sldMkLst>
        <pc:spChg chg="add mod">
          <ac:chgData name="Samson Christopher" userId="6a13b5f1e64a53ae" providerId="LiveId" clId="{DFD290CF-F827-4A85-9430-DD2A97A0872F}" dt="2020-04-08T19:52:40.837" v="289" actId="1036"/>
          <ac:spMkLst>
            <pc:docMk/>
            <pc:sldMk cId="1881507172" sldId="425"/>
            <ac:spMk id="2" creationId="{3A35F1E2-550E-42C7-8245-E5F03904999D}"/>
          </ac:spMkLst>
        </pc:spChg>
      </pc:sldChg>
      <pc:sldChg chg="addSp modSp add del mod">
        <pc:chgData name="Samson Christopher" userId="6a13b5f1e64a53ae" providerId="LiveId" clId="{DFD290CF-F827-4A85-9430-DD2A97A0872F}" dt="2020-04-10T16:03:29.493" v="508" actId="47"/>
        <pc:sldMkLst>
          <pc:docMk/>
          <pc:sldMk cId="2765971923" sldId="425"/>
        </pc:sldMkLst>
        <pc:spChg chg="add mod">
          <ac:chgData name="Samson Christopher" userId="6a13b5f1e64a53ae" providerId="LiveId" clId="{DFD290CF-F827-4A85-9430-DD2A97A0872F}" dt="2020-04-10T15:56:44.835" v="448" actId="1036"/>
          <ac:spMkLst>
            <pc:docMk/>
            <pc:sldMk cId="2765971923" sldId="425"/>
            <ac:spMk id="2" creationId="{93438A54-D503-43D6-BD51-D69C5F72DD7D}"/>
          </ac:spMkLst>
        </pc:spChg>
      </pc:sldChg>
      <pc:sldChg chg="addSp modSp add mod">
        <pc:chgData name="Samson Christopher" userId="6a13b5f1e64a53ae" providerId="LiveId" clId="{DFD290CF-F827-4A85-9430-DD2A97A0872F}" dt="2020-04-10T16:12:56.893" v="910" actId="1036"/>
        <pc:sldMkLst>
          <pc:docMk/>
          <pc:sldMk cId="4221051763" sldId="425"/>
        </pc:sldMkLst>
        <pc:spChg chg="add mod">
          <ac:chgData name="Samson Christopher" userId="6a13b5f1e64a53ae" providerId="LiveId" clId="{DFD290CF-F827-4A85-9430-DD2A97A0872F}" dt="2020-04-10T16:12:56.893" v="910" actId="1036"/>
          <ac:spMkLst>
            <pc:docMk/>
            <pc:sldMk cId="4221051763" sldId="425"/>
            <ac:spMk id="2" creationId="{B4297C21-B3C9-4359-AFE3-E1659778D30E}"/>
          </ac:spMkLst>
        </pc:spChg>
      </pc:sldChg>
      <pc:sldChg chg="addSp modSp add mod">
        <pc:chgData name="Samson Christopher" userId="6a13b5f1e64a53ae" providerId="LiveId" clId="{DFD290CF-F827-4A85-9430-DD2A97A0872F}" dt="2020-04-10T16:13:11.339" v="963" actId="1036"/>
        <pc:sldMkLst>
          <pc:docMk/>
          <pc:sldMk cId="816196111" sldId="426"/>
        </pc:sldMkLst>
        <pc:spChg chg="add mod">
          <ac:chgData name="Samson Christopher" userId="6a13b5f1e64a53ae" providerId="LiveId" clId="{DFD290CF-F827-4A85-9430-DD2A97A0872F}" dt="2020-04-10T16:13:11.339" v="963" actId="1036"/>
          <ac:spMkLst>
            <pc:docMk/>
            <pc:sldMk cId="816196111" sldId="426"/>
            <ac:spMk id="2" creationId="{63AF316B-7FA5-4DFB-B56A-AD7E2E6C1E21}"/>
          </ac:spMkLst>
        </pc:spChg>
      </pc:sldChg>
      <pc:sldChg chg="addSp modSp add del mod">
        <pc:chgData name="Samson Christopher" userId="6a13b5f1e64a53ae" providerId="LiveId" clId="{DFD290CF-F827-4A85-9430-DD2A97A0872F}" dt="2020-04-10T15:43:44.779" v="328" actId="47"/>
        <pc:sldMkLst>
          <pc:docMk/>
          <pc:sldMk cId="1401730650" sldId="426"/>
        </pc:sldMkLst>
        <pc:spChg chg="add mod">
          <ac:chgData name="Samson Christopher" userId="6a13b5f1e64a53ae" providerId="LiveId" clId="{DFD290CF-F827-4A85-9430-DD2A97A0872F}" dt="2020-04-08T19:52:52.352" v="303" actId="1036"/>
          <ac:spMkLst>
            <pc:docMk/>
            <pc:sldMk cId="1401730650" sldId="426"/>
            <ac:spMk id="2" creationId="{42D55071-D5EB-4F1D-A835-5394D293EAE9}"/>
          </ac:spMkLst>
        </pc:spChg>
      </pc:sldChg>
      <pc:sldChg chg="addSp modSp add del mod">
        <pc:chgData name="Samson Christopher" userId="6a13b5f1e64a53ae" providerId="LiveId" clId="{DFD290CF-F827-4A85-9430-DD2A97A0872F}" dt="2020-04-08T19:44:50.310" v="138" actId="47"/>
        <pc:sldMkLst>
          <pc:docMk/>
          <pc:sldMk cId="1409606712" sldId="426"/>
        </pc:sldMkLst>
        <pc:spChg chg="add mod">
          <ac:chgData name="Samson Christopher" userId="6a13b5f1e64a53ae" providerId="LiveId" clId="{DFD290CF-F827-4A85-9430-DD2A97A0872F}" dt="2020-04-08T19:40:21.276" v="129" actId="1035"/>
          <ac:spMkLst>
            <pc:docMk/>
            <pc:sldMk cId="1409606712" sldId="426"/>
            <ac:spMk id="2" creationId="{E6549113-58C8-422E-BF3C-2D356A63971F}"/>
          </ac:spMkLst>
        </pc:spChg>
      </pc:sldChg>
      <pc:sldChg chg="addSp modSp add del mod">
        <pc:chgData name="Samson Christopher" userId="6a13b5f1e64a53ae" providerId="LiveId" clId="{DFD290CF-F827-4A85-9430-DD2A97A0872F}" dt="2020-04-10T16:03:29.798" v="509" actId="47"/>
        <pc:sldMkLst>
          <pc:docMk/>
          <pc:sldMk cId="3061828107" sldId="426"/>
        </pc:sldMkLst>
        <pc:spChg chg="add mod">
          <ac:chgData name="Samson Christopher" userId="6a13b5f1e64a53ae" providerId="LiveId" clId="{DFD290CF-F827-4A85-9430-DD2A97A0872F}" dt="2020-04-10T15:57:15.460" v="454" actId="1036"/>
          <ac:spMkLst>
            <pc:docMk/>
            <pc:sldMk cId="3061828107" sldId="426"/>
            <ac:spMk id="2" creationId="{BF510856-A73E-4753-961C-778E7A8B8B53}"/>
          </ac:spMkLst>
        </pc:spChg>
      </pc:sldChg>
      <pc:sldChg chg="addSp modSp add del mod">
        <pc:chgData name="Samson Christopher" userId="6a13b5f1e64a53ae" providerId="LiveId" clId="{DFD290CF-F827-4A85-9430-DD2A97A0872F}" dt="2020-04-10T16:03:30.435" v="510" actId="47"/>
        <pc:sldMkLst>
          <pc:docMk/>
          <pc:sldMk cId="625066586" sldId="427"/>
        </pc:sldMkLst>
        <pc:spChg chg="add mod">
          <ac:chgData name="Samson Christopher" userId="6a13b5f1e64a53ae" providerId="LiveId" clId="{DFD290CF-F827-4A85-9430-DD2A97A0872F}" dt="2020-04-10T15:57:31.052" v="502" actId="1035"/>
          <ac:spMkLst>
            <pc:docMk/>
            <pc:sldMk cId="625066586" sldId="427"/>
            <ac:spMk id="2" creationId="{40604728-50C3-419A-81D0-162B9EF901CF}"/>
          </ac:spMkLst>
        </pc:spChg>
      </pc:sldChg>
      <pc:sldChg chg="addSp modSp add mod">
        <pc:chgData name="Samson Christopher" userId="6a13b5f1e64a53ae" providerId="LiveId" clId="{DFD290CF-F827-4A85-9430-DD2A97A0872F}" dt="2020-04-10T16:13:51.037" v="1015" actId="1036"/>
        <pc:sldMkLst>
          <pc:docMk/>
          <pc:sldMk cId="1654468927" sldId="427"/>
        </pc:sldMkLst>
        <pc:spChg chg="add mod">
          <ac:chgData name="Samson Christopher" userId="6a13b5f1e64a53ae" providerId="LiveId" clId="{DFD290CF-F827-4A85-9430-DD2A97A0872F}" dt="2020-04-10T16:13:51.037" v="1015" actId="1036"/>
          <ac:spMkLst>
            <pc:docMk/>
            <pc:sldMk cId="1654468927" sldId="427"/>
            <ac:spMk id="2" creationId="{3C107B64-8397-46E6-969F-B11F26FDCB81}"/>
          </ac:spMkLst>
        </pc:spChg>
      </pc:sldChg>
      <pc:sldChg chg="addSp delSp modSp add del mod">
        <pc:chgData name="Samson Christopher" userId="6a13b5f1e64a53ae" providerId="LiveId" clId="{DFD290CF-F827-4A85-9430-DD2A97A0872F}" dt="2020-04-08T19:50:15.111" v="213" actId="47"/>
        <pc:sldMkLst>
          <pc:docMk/>
          <pc:sldMk cId="1817332190" sldId="427"/>
        </pc:sldMkLst>
        <pc:spChg chg="add del mod">
          <ac:chgData name="Samson Christopher" userId="6a13b5f1e64a53ae" providerId="LiveId" clId="{DFD290CF-F827-4A85-9430-DD2A97A0872F}" dt="2020-04-08T19:50:08.953" v="209"/>
          <ac:spMkLst>
            <pc:docMk/>
            <pc:sldMk cId="1817332190" sldId="427"/>
            <ac:spMk id="2" creationId="{DD21199A-0EC5-4CF6-99C1-BD23CDAEBCFB}"/>
          </ac:spMkLst>
        </pc:spChg>
      </pc:sldChg>
      <pc:sldChg chg="add del">
        <pc:chgData name="Samson Christopher" userId="6a13b5f1e64a53ae" providerId="LiveId" clId="{DFD290CF-F827-4A85-9430-DD2A97A0872F}" dt="2020-04-10T15:49:22.144" v="360" actId="47"/>
        <pc:sldMkLst>
          <pc:docMk/>
          <pc:sldMk cId="297984367" sldId="428"/>
        </pc:sldMkLst>
      </pc:sldChg>
      <pc:sldChg chg="addSp modSp add del mod">
        <pc:chgData name="Samson Christopher" userId="6a13b5f1e64a53ae" providerId="LiveId" clId="{DFD290CF-F827-4A85-9430-DD2A97A0872F}" dt="2020-04-10T15:43:44.984" v="329" actId="47"/>
        <pc:sldMkLst>
          <pc:docMk/>
          <pc:sldMk cId="2104361064" sldId="428"/>
        </pc:sldMkLst>
        <pc:spChg chg="add mod">
          <ac:chgData name="Samson Christopher" userId="6a13b5f1e64a53ae" providerId="LiveId" clId="{DFD290CF-F827-4A85-9430-DD2A97A0872F}" dt="2020-04-08T19:53:01.022" v="310" actId="1035"/>
          <ac:spMkLst>
            <pc:docMk/>
            <pc:sldMk cId="2104361064" sldId="428"/>
            <ac:spMk id="2" creationId="{B2411812-4D7A-4498-BA0D-C7F69EA6386A}"/>
          </ac:spMkLst>
        </pc:spChg>
      </pc:sldChg>
      <pc:sldChg chg="addSp modSp add mod">
        <pc:chgData name="Samson Christopher" userId="6a13b5f1e64a53ae" providerId="LiveId" clId="{DFD290CF-F827-4A85-9430-DD2A97A0872F}" dt="2020-04-10T16:14:14.128" v="1067" actId="1035"/>
        <pc:sldMkLst>
          <pc:docMk/>
          <pc:sldMk cId="3439344504" sldId="428"/>
        </pc:sldMkLst>
        <pc:spChg chg="add mod">
          <ac:chgData name="Samson Christopher" userId="6a13b5f1e64a53ae" providerId="LiveId" clId="{DFD290CF-F827-4A85-9430-DD2A97A0872F}" dt="2020-04-10T16:14:14.128" v="1067" actId="1035"/>
          <ac:spMkLst>
            <pc:docMk/>
            <pc:sldMk cId="3439344504" sldId="428"/>
            <ac:spMk id="2" creationId="{A1DA2671-66CF-4619-BE06-C1553B970FC9}"/>
          </ac:spMkLst>
        </pc:spChg>
      </pc:sldChg>
      <pc:sldChg chg="add del">
        <pc:chgData name="Samson Christopher" userId="6a13b5f1e64a53ae" providerId="LiveId" clId="{DFD290CF-F827-4A85-9430-DD2A97A0872F}" dt="2020-04-10T16:05:30.634" v="538" actId="47"/>
        <pc:sldMkLst>
          <pc:docMk/>
          <pc:sldMk cId="456543740" sldId="429"/>
        </pc:sldMkLst>
      </pc:sldChg>
      <pc:sldChg chg="add del">
        <pc:chgData name="Samson Christopher" userId="6a13b5f1e64a53ae" providerId="LiveId" clId="{DFD290CF-F827-4A85-9430-DD2A97A0872F}" dt="2020-04-10T15:49:25.694" v="361" actId="47"/>
        <pc:sldMkLst>
          <pc:docMk/>
          <pc:sldMk cId="2249677120" sldId="429"/>
        </pc:sldMkLst>
      </pc:sldChg>
      <pc:sldChg chg="addSp modSp add del mod">
        <pc:chgData name="Samson Christopher" userId="6a13b5f1e64a53ae" providerId="LiveId" clId="{DFD290CF-F827-4A85-9430-DD2A97A0872F}" dt="2020-04-10T15:43:45.209" v="330" actId="47"/>
        <pc:sldMkLst>
          <pc:docMk/>
          <pc:sldMk cId="4134716732" sldId="429"/>
        </pc:sldMkLst>
        <pc:spChg chg="add mod">
          <ac:chgData name="Samson Christopher" userId="6a13b5f1e64a53ae" providerId="LiveId" clId="{DFD290CF-F827-4A85-9430-DD2A97A0872F}" dt="2020-04-08T19:53:09.805" v="318" actId="1035"/>
          <ac:spMkLst>
            <pc:docMk/>
            <pc:sldMk cId="4134716732" sldId="429"/>
            <ac:spMk id="2" creationId="{64E0B0CA-F913-4BE8-9324-5C3E3009E992}"/>
          </ac:spMkLst>
        </pc:spChg>
      </pc:sldChg>
      <pc:sldChg chg="addSp modSp add del mod">
        <pc:chgData name="Samson Christopher" userId="6a13b5f1e64a53ae" providerId="LiveId" clId="{DFD290CF-F827-4A85-9430-DD2A97A0872F}" dt="2020-04-10T15:43:45.717" v="331" actId="47"/>
        <pc:sldMkLst>
          <pc:docMk/>
          <pc:sldMk cId="2156317364" sldId="430"/>
        </pc:sldMkLst>
        <pc:spChg chg="add mod">
          <ac:chgData name="Samson Christopher" userId="6a13b5f1e64a53ae" providerId="LiveId" clId="{DFD290CF-F827-4A85-9430-DD2A97A0872F}" dt="2020-04-08T19:53:19.676" v="321" actId="1036"/>
          <ac:spMkLst>
            <pc:docMk/>
            <pc:sldMk cId="2156317364" sldId="430"/>
            <ac:spMk id="2" creationId="{2765E1B5-1092-4ED1-B086-1BB5681C922D}"/>
          </ac:spMkLst>
        </pc:spChg>
      </pc:sldChg>
      <pc:sldChg chg="add del">
        <pc:chgData name="Samson Christopher" userId="6a13b5f1e64a53ae" providerId="LiveId" clId="{DFD290CF-F827-4A85-9430-DD2A97A0872F}" dt="2020-04-10T16:05:31.218" v="539" actId="47"/>
        <pc:sldMkLst>
          <pc:docMk/>
          <pc:sldMk cId="2595847494" sldId="430"/>
        </pc:sldMkLst>
      </pc:sldChg>
      <pc:sldChg chg="add del">
        <pc:chgData name="Samson Christopher" userId="6a13b5f1e64a53ae" providerId="LiveId" clId="{DFD290CF-F827-4A85-9430-DD2A97A0872F}" dt="2020-04-10T15:49:26.812" v="362" actId="47"/>
        <pc:sldMkLst>
          <pc:docMk/>
          <pc:sldMk cId="3175763521" sldId="430"/>
        </pc:sldMkLst>
      </pc:sldChg>
      <pc:sldChg chg="add del">
        <pc:chgData name="Samson Christopher" userId="6a13b5f1e64a53ae" providerId="LiveId" clId="{DFD290CF-F827-4A85-9430-DD2A97A0872F}" dt="2020-04-10T15:49:27.790" v="363" actId="47"/>
        <pc:sldMkLst>
          <pc:docMk/>
          <pc:sldMk cId="289087707" sldId="431"/>
        </pc:sldMkLst>
      </pc:sldChg>
      <pc:sldChg chg="addSp delSp modSp add del mod">
        <pc:chgData name="Samson Christopher" userId="6a13b5f1e64a53ae" providerId="LiveId" clId="{DFD290CF-F827-4A85-9430-DD2A97A0872F}" dt="2020-04-08T19:51:03.854" v="230" actId="47"/>
        <pc:sldMkLst>
          <pc:docMk/>
          <pc:sldMk cId="1442563926" sldId="431"/>
        </pc:sldMkLst>
        <pc:spChg chg="add del mod">
          <ac:chgData name="Samson Christopher" userId="6a13b5f1e64a53ae" providerId="LiveId" clId="{DFD290CF-F827-4A85-9430-DD2A97A0872F}" dt="2020-04-08T19:50:57.725" v="226"/>
          <ac:spMkLst>
            <pc:docMk/>
            <pc:sldMk cId="1442563926" sldId="431"/>
            <ac:spMk id="2" creationId="{81AD3D04-99D9-4FE3-B780-36DF93FEC5C2}"/>
          </ac:spMkLst>
        </pc:spChg>
      </pc:sldChg>
      <pc:sldChg chg="add del">
        <pc:chgData name="Samson Christopher" userId="6a13b5f1e64a53ae" providerId="LiveId" clId="{DFD290CF-F827-4A85-9430-DD2A97A0872F}" dt="2020-04-10T16:05:31.870" v="540" actId="47"/>
        <pc:sldMkLst>
          <pc:docMk/>
          <pc:sldMk cId="1800518929" sldId="431"/>
        </pc:sldMkLst>
      </pc:sldChg>
      <pc:sldChg chg="add del">
        <pc:chgData name="Samson Christopher" userId="6a13b5f1e64a53ae" providerId="LiveId" clId="{DFD290CF-F827-4A85-9430-DD2A97A0872F}" dt="2020-04-10T16:05:32.504" v="541" actId="47"/>
        <pc:sldMkLst>
          <pc:docMk/>
          <pc:sldMk cId="2404432884" sldId="432"/>
        </pc:sldMkLst>
      </pc:sldChg>
      <pc:sldChg chg="add del">
        <pc:chgData name="Samson Christopher" userId="6a13b5f1e64a53ae" providerId="LiveId" clId="{DFD290CF-F827-4A85-9430-DD2A97A0872F}" dt="2020-04-10T15:49:28.703" v="364" actId="47"/>
        <pc:sldMkLst>
          <pc:docMk/>
          <pc:sldMk cId="3169754858" sldId="432"/>
        </pc:sldMkLst>
      </pc:sldChg>
      <pc:sldChg chg="add del">
        <pc:chgData name="Samson Christopher" userId="6a13b5f1e64a53ae" providerId="LiveId" clId="{DFD290CF-F827-4A85-9430-DD2A97A0872F}" dt="2020-04-10T16:05:33.039" v="542" actId="47"/>
        <pc:sldMkLst>
          <pc:docMk/>
          <pc:sldMk cId="1774958513" sldId="433"/>
        </pc:sldMkLst>
      </pc:sldChg>
      <pc:sldChg chg="add del">
        <pc:chgData name="Samson Christopher" userId="6a13b5f1e64a53ae" providerId="LiveId" clId="{DFD290CF-F827-4A85-9430-DD2A97A0872F}" dt="2020-04-10T16:05:33.676" v="543" actId="47"/>
        <pc:sldMkLst>
          <pc:docMk/>
          <pc:sldMk cId="2439213161" sldId="434"/>
        </pc:sldMkLst>
      </pc:sldChg>
      <pc:sldChg chg="add del">
        <pc:chgData name="Samson Christopher" userId="6a13b5f1e64a53ae" providerId="LiveId" clId="{DFD290CF-F827-4A85-9430-DD2A97A0872F}" dt="2020-04-10T16:05:34.526" v="544" actId="47"/>
        <pc:sldMkLst>
          <pc:docMk/>
          <pc:sldMk cId="840624891" sldId="435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EBA22C8F-804D-4E6E-95F9-64A8460C818B}"/>
    <pc:docChg chg="undo custSel addSld delSld modSld">
      <pc:chgData name="Samson Christopher" userId="6a13b5f1e64a53ae" providerId="LiveId" clId="{EBA22C8F-804D-4E6E-95F9-64A8460C818B}" dt="2020-04-08T19:01:46.647" v="160" actId="1076"/>
      <pc:docMkLst>
        <pc:docMk/>
      </pc:docMkLst>
      <pc:sldChg chg="del">
        <pc:chgData name="Samson Christopher" userId="6a13b5f1e64a53ae" providerId="LiveId" clId="{EBA22C8F-804D-4E6E-95F9-64A8460C818B}" dt="2020-04-08T18:56:38.356" v="32" actId="47"/>
        <pc:sldMkLst>
          <pc:docMk/>
          <pc:sldMk cId="4220973393" sldId="398"/>
        </pc:sldMkLst>
      </pc:sldChg>
      <pc:sldChg chg="addSp delSp modSp add mod">
        <pc:chgData name="Samson Christopher" userId="6a13b5f1e64a53ae" providerId="LiveId" clId="{EBA22C8F-804D-4E6E-95F9-64A8460C818B}" dt="2020-04-08T18:56:34.925" v="31" actId="1035"/>
        <pc:sldMkLst>
          <pc:docMk/>
          <pc:sldMk cId="4126717993" sldId="399"/>
        </pc:sldMkLst>
        <pc:spChg chg="add del">
          <ac:chgData name="Samson Christopher" userId="6a13b5f1e64a53ae" providerId="LiveId" clId="{EBA22C8F-804D-4E6E-95F9-64A8460C818B}" dt="2020-04-08T18:55:20.020" v="20"/>
          <ac:spMkLst>
            <pc:docMk/>
            <pc:sldMk cId="4126717993" sldId="399"/>
            <ac:spMk id="2" creationId="{38FB272D-45DA-4BC2-B24E-82DE4304A5A3}"/>
          </ac:spMkLst>
        </pc:spChg>
        <pc:spChg chg="del">
          <ac:chgData name="Samson Christopher" userId="6a13b5f1e64a53ae" providerId="LiveId" clId="{EBA22C8F-804D-4E6E-95F9-64A8460C818B}" dt="2020-04-08T18:54:56.406" v="5" actId="478"/>
          <ac:spMkLst>
            <pc:docMk/>
            <pc:sldMk cId="4126717993" sldId="399"/>
            <ac:spMk id="3" creationId="{8B5A6C11-E5B7-4542-A0D6-6E2C91C01953}"/>
          </ac:spMkLst>
        </pc:spChg>
        <pc:spChg chg="add mod">
          <ac:chgData name="Samson Christopher" userId="6a13b5f1e64a53ae" providerId="LiveId" clId="{EBA22C8F-804D-4E6E-95F9-64A8460C818B}" dt="2020-04-08T18:56:34.925" v="31" actId="1035"/>
          <ac:spMkLst>
            <pc:docMk/>
            <pc:sldMk cId="4126717993" sldId="399"/>
            <ac:spMk id="4" creationId="{6123F7D9-1F37-4EDE-B9F3-16FB41DCD014}"/>
          </ac:spMkLst>
        </pc:spChg>
      </pc:sldChg>
      <pc:sldChg chg="del">
        <pc:chgData name="Samson Christopher" userId="6a13b5f1e64a53ae" providerId="LiveId" clId="{EBA22C8F-804D-4E6E-95F9-64A8460C818B}" dt="2020-04-08T18:54:49.706" v="3" actId="47"/>
        <pc:sldMkLst>
          <pc:docMk/>
          <pc:sldMk cId="2973385936" sldId="400"/>
        </pc:sldMkLst>
      </pc:sldChg>
      <pc:sldChg chg="addSp delSp modSp add mod">
        <pc:chgData name="Samson Christopher" userId="6a13b5f1e64a53ae" providerId="LiveId" clId="{EBA22C8F-804D-4E6E-95F9-64A8460C818B}" dt="2020-04-08T18:57:51.208" v="49" actId="1035"/>
        <pc:sldMkLst>
          <pc:docMk/>
          <pc:sldMk cId="3669512141" sldId="400"/>
        </pc:sldMkLst>
        <pc:spChg chg="add del">
          <ac:chgData name="Samson Christopher" userId="6a13b5f1e64a53ae" providerId="LiveId" clId="{EBA22C8F-804D-4E6E-95F9-64A8460C818B}" dt="2020-04-08T18:55:18.657" v="19"/>
          <ac:spMkLst>
            <pc:docMk/>
            <pc:sldMk cId="3669512141" sldId="400"/>
            <ac:spMk id="2" creationId="{29C591EB-61CF-410C-9F1E-0524832DBAF5}"/>
          </ac:spMkLst>
        </pc:spChg>
        <pc:spChg chg="add mod">
          <ac:chgData name="Samson Christopher" userId="6a13b5f1e64a53ae" providerId="LiveId" clId="{EBA22C8F-804D-4E6E-95F9-64A8460C818B}" dt="2020-04-08T18:57:51.208" v="49" actId="1035"/>
          <ac:spMkLst>
            <pc:docMk/>
            <pc:sldMk cId="3669512141" sldId="400"/>
            <ac:spMk id="3" creationId="{880EC0D7-B540-45A2-8340-CBE53C8D0605}"/>
          </ac:spMkLst>
        </pc:spChg>
      </pc:sldChg>
      <pc:sldChg chg="del">
        <pc:chgData name="Samson Christopher" userId="6a13b5f1e64a53ae" providerId="LiveId" clId="{EBA22C8F-804D-4E6E-95F9-64A8460C818B}" dt="2020-04-08T18:54:49.186" v="0" actId="47"/>
        <pc:sldMkLst>
          <pc:docMk/>
          <pc:sldMk cId="1419027649" sldId="401"/>
        </pc:sldMkLst>
      </pc:sldChg>
      <pc:sldChg chg="addSp modSp add mod">
        <pc:chgData name="Samson Christopher" userId="6a13b5f1e64a53ae" providerId="LiveId" clId="{EBA22C8F-804D-4E6E-95F9-64A8460C818B}" dt="2020-04-08T18:58:14.337" v="60" actId="1036"/>
        <pc:sldMkLst>
          <pc:docMk/>
          <pc:sldMk cId="2866814509" sldId="401"/>
        </pc:sldMkLst>
        <pc:spChg chg="add mod">
          <ac:chgData name="Samson Christopher" userId="6a13b5f1e64a53ae" providerId="LiveId" clId="{EBA22C8F-804D-4E6E-95F9-64A8460C818B}" dt="2020-04-08T18:58:14.337" v="60" actId="1036"/>
          <ac:spMkLst>
            <pc:docMk/>
            <pc:sldMk cId="2866814509" sldId="401"/>
            <ac:spMk id="2" creationId="{FB2C4586-8140-46A3-994E-78BE36180764}"/>
          </ac:spMkLst>
        </pc:spChg>
        <pc:spChg chg="mod">
          <ac:chgData name="Samson Christopher" userId="6a13b5f1e64a53ae" providerId="LiveId" clId="{EBA22C8F-804D-4E6E-95F9-64A8460C818B}" dt="2020-04-08T18:58:07.560" v="56" actId="1076"/>
          <ac:spMkLst>
            <pc:docMk/>
            <pc:sldMk cId="2866814509" sldId="401"/>
            <ac:spMk id="6" creationId="{78BDB258-58CC-44AE-80BE-DB2ADED7CF91}"/>
          </ac:spMkLst>
        </pc:spChg>
      </pc:sldChg>
      <pc:sldChg chg="del">
        <pc:chgData name="Samson Christopher" userId="6a13b5f1e64a53ae" providerId="LiveId" clId="{EBA22C8F-804D-4E6E-95F9-64A8460C818B}" dt="2020-04-08T18:54:49.267" v="1" actId="47"/>
        <pc:sldMkLst>
          <pc:docMk/>
          <pc:sldMk cId="24472791" sldId="402"/>
        </pc:sldMkLst>
      </pc:sldChg>
      <pc:sldChg chg="addSp modSp add mod">
        <pc:chgData name="Samson Christopher" userId="6a13b5f1e64a53ae" providerId="LiveId" clId="{EBA22C8F-804D-4E6E-95F9-64A8460C818B}" dt="2020-04-08T18:58:34.223" v="91" actId="1036"/>
        <pc:sldMkLst>
          <pc:docMk/>
          <pc:sldMk cId="3293756699" sldId="402"/>
        </pc:sldMkLst>
        <pc:spChg chg="add mod">
          <ac:chgData name="Samson Christopher" userId="6a13b5f1e64a53ae" providerId="LiveId" clId="{EBA22C8F-804D-4E6E-95F9-64A8460C818B}" dt="2020-04-08T18:58:34.223" v="91" actId="1036"/>
          <ac:spMkLst>
            <pc:docMk/>
            <pc:sldMk cId="3293756699" sldId="402"/>
            <ac:spMk id="2" creationId="{65437AA6-E3C5-47B4-8038-73225F8719A3}"/>
          </ac:spMkLst>
        </pc:spChg>
      </pc:sldChg>
      <pc:sldChg chg="addSp modSp add mod">
        <pc:chgData name="Samson Christopher" userId="6a13b5f1e64a53ae" providerId="LiveId" clId="{EBA22C8F-804D-4E6E-95F9-64A8460C818B}" dt="2020-04-08T18:58:44.382" v="93" actId="1076"/>
        <pc:sldMkLst>
          <pc:docMk/>
          <pc:sldMk cId="2103788319" sldId="403"/>
        </pc:sldMkLst>
        <pc:spChg chg="add mod">
          <ac:chgData name="Samson Christopher" userId="6a13b5f1e64a53ae" providerId="LiveId" clId="{EBA22C8F-804D-4E6E-95F9-64A8460C818B}" dt="2020-04-08T18:58:44.382" v="93" actId="1076"/>
          <ac:spMkLst>
            <pc:docMk/>
            <pc:sldMk cId="2103788319" sldId="403"/>
            <ac:spMk id="2" creationId="{E4C6F1BF-DA88-4B38-82F7-EC4335C44243}"/>
          </ac:spMkLst>
        </pc:spChg>
      </pc:sldChg>
      <pc:sldChg chg="del">
        <pc:chgData name="Samson Christopher" userId="6a13b5f1e64a53ae" providerId="LiveId" clId="{EBA22C8F-804D-4E6E-95F9-64A8460C818B}" dt="2020-04-08T18:54:49.516" v="2" actId="47"/>
        <pc:sldMkLst>
          <pc:docMk/>
          <pc:sldMk cId="2958384088" sldId="403"/>
        </pc:sldMkLst>
      </pc:sldChg>
      <pc:sldChg chg="addSp modSp add mod">
        <pc:chgData name="Samson Christopher" userId="6a13b5f1e64a53ae" providerId="LiveId" clId="{EBA22C8F-804D-4E6E-95F9-64A8460C818B}" dt="2020-04-08T19:00:06.990" v="115" actId="1036"/>
        <pc:sldMkLst>
          <pc:docMk/>
          <pc:sldMk cId="1327458869" sldId="404"/>
        </pc:sldMkLst>
        <pc:spChg chg="add mod">
          <ac:chgData name="Samson Christopher" userId="6a13b5f1e64a53ae" providerId="LiveId" clId="{EBA22C8F-804D-4E6E-95F9-64A8460C818B}" dt="2020-04-08T19:00:06.990" v="115" actId="1036"/>
          <ac:spMkLst>
            <pc:docMk/>
            <pc:sldMk cId="1327458869" sldId="404"/>
            <ac:spMk id="2" creationId="{2A2EF408-B691-4AF9-BE15-33C0C906113B}"/>
          </ac:spMkLst>
        </pc:spChg>
      </pc:sldChg>
      <pc:sldChg chg="addSp modSp add mod">
        <pc:chgData name="Samson Christopher" userId="6a13b5f1e64a53ae" providerId="LiveId" clId="{EBA22C8F-804D-4E6E-95F9-64A8460C818B}" dt="2020-04-08T19:00:29.233" v="125" actId="1036"/>
        <pc:sldMkLst>
          <pc:docMk/>
          <pc:sldMk cId="867561460" sldId="405"/>
        </pc:sldMkLst>
        <pc:spChg chg="add mod">
          <ac:chgData name="Samson Christopher" userId="6a13b5f1e64a53ae" providerId="LiveId" clId="{EBA22C8F-804D-4E6E-95F9-64A8460C818B}" dt="2020-04-08T19:00:29.233" v="125" actId="1036"/>
          <ac:spMkLst>
            <pc:docMk/>
            <pc:sldMk cId="867561460" sldId="405"/>
            <ac:spMk id="2" creationId="{DABA4667-A114-4E0F-A097-709EEFCA640F}"/>
          </ac:spMkLst>
        </pc:spChg>
      </pc:sldChg>
      <pc:sldChg chg="addSp modSp add mod">
        <pc:chgData name="Samson Christopher" userId="6a13b5f1e64a53ae" providerId="LiveId" clId="{EBA22C8F-804D-4E6E-95F9-64A8460C818B}" dt="2020-04-08T19:00:45.824" v="127" actId="1076"/>
        <pc:sldMkLst>
          <pc:docMk/>
          <pc:sldMk cId="2309838212" sldId="406"/>
        </pc:sldMkLst>
        <pc:spChg chg="add mod">
          <ac:chgData name="Samson Christopher" userId="6a13b5f1e64a53ae" providerId="LiveId" clId="{EBA22C8F-804D-4E6E-95F9-64A8460C818B}" dt="2020-04-08T19:00:45.824" v="127" actId="1076"/>
          <ac:spMkLst>
            <pc:docMk/>
            <pc:sldMk cId="2309838212" sldId="406"/>
            <ac:spMk id="2" creationId="{5DA38018-670A-431E-97DD-CB641E6C4A03}"/>
          </ac:spMkLst>
        </pc:spChg>
      </pc:sldChg>
      <pc:sldChg chg="addSp modSp add mod">
        <pc:chgData name="Samson Christopher" userId="6a13b5f1e64a53ae" providerId="LiveId" clId="{EBA22C8F-804D-4E6E-95F9-64A8460C818B}" dt="2020-04-08T19:01:11.795" v="151" actId="1036"/>
        <pc:sldMkLst>
          <pc:docMk/>
          <pc:sldMk cId="1968830137" sldId="407"/>
        </pc:sldMkLst>
        <pc:spChg chg="add mod">
          <ac:chgData name="Samson Christopher" userId="6a13b5f1e64a53ae" providerId="LiveId" clId="{EBA22C8F-804D-4E6E-95F9-64A8460C818B}" dt="2020-04-08T19:01:11.795" v="151" actId="1036"/>
          <ac:spMkLst>
            <pc:docMk/>
            <pc:sldMk cId="1968830137" sldId="407"/>
            <ac:spMk id="2" creationId="{28783180-A902-4C0A-8F34-A6C86D160C7C}"/>
          </ac:spMkLst>
        </pc:spChg>
      </pc:sldChg>
      <pc:sldChg chg="addSp modSp add mod">
        <pc:chgData name="Samson Christopher" userId="6a13b5f1e64a53ae" providerId="LiveId" clId="{EBA22C8F-804D-4E6E-95F9-64A8460C818B}" dt="2020-04-08T19:01:35.013" v="158" actId="1035"/>
        <pc:sldMkLst>
          <pc:docMk/>
          <pc:sldMk cId="3961510137" sldId="408"/>
        </pc:sldMkLst>
        <pc:spChg chg="add mod">
          <ac:chgData name="Samson Christopher" userId="6a13b5f1e64a53ae" providerId="LiveId" clId="{EBA22C8F-804D-4E6E-95F9-64A8460C818B}" dt="2020-04-08T19:01:35.013" v="158" actId="1035"/>
          <ac:spMkLst>
            <pc:docMk/>
            <pc:sldMk cId="3961510137" sldId="408"/>
            <ac:spMk id="2" creationId="{4B7E69AF-F84E-4512-ABF8-03DADD76884D}"/>
          </ac:spMkLst>
        </pc:spChg>
      </pc:sldChg>
      <pc:sldChg chg="addSp modSp add mod">
        <pc:chgData name="Samson Christopher" userId="6a13b5f1e64a53ae" providerId="LiveId" clId="{EBA22C8F-804D-4E6E-95F9-64A8460C818B}" dt="2020-04-08T19:01:46.647" v="160" actId="1076"/>
        <pc:sldMkLst>
          <pc:docMk/>
          <pc:sldMk cId="463601360" sldId="409"/>
        </pc:sldMkLst>
        <pc:spChg chg="add mod">
          <ac:chgData name="Samson Christopher" userId="6a13b5f1e64a53ae" providerId="LiveId" clId="{EBA22C8F-804D-4E6E-95F9-64A8460C818B}" dt="2020-04-08T19:01:46.647" v="160" actId="1076"/>
          <ac:spMkLst>
            <pc:docMk/>
            <pc:sldMk cId="463601360" sldId="409"/>
            <ac:spMk id="2" creationId="{255885E0-39C0-4484-90DD-F8E6126D1435}"/>
          </ac:spMkLst>
        </pc:spChg>
      </pc:sldChg>
      <pc:sldChg chg="add del">
        <pc:chgData name="Samson Christopher" userId="6a13b5f1e64a53ae" providerId="LiveId" clId="{EBA22C8F-804D-4E6E-95F9-64A8460C818B}" dt="2020-04-08T18:59:45.357" v="100" actId="47"/>
        <pc:sldMkLst>
          <pc:docMk/>
          <pc:sldMk cId="3035325396" sldId="410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1A1D475E-EADF-4317-BC5D-5051FF62559C}"/>
    <pc:docChg chg="custSel addSld delSld modSld">
      <pc:chgData name="Samson Christopher" userId="6a13b5f1e64a53ae" providerId="LiveId" clId="{1A1D475E-EADF-4317-BC5D-5051FF62559C}" dt="2020-03-21T16:12:31.281" v="626" actId="1036"/>
      <pc:docMkLst>
        <pc:docMk/>
      </pc:docMkLst>
      <pc:sldChg chg="del">
        <pc:chgData name="Samson Christopher" userId="6a13b5f1e64a53ae" providerId="LiveId" clId="{1A1D475E-EADF-4317-BC5D-5051FF62559C}" dt="2020-03-21T16:05:36.379" v="38" actId="47"/>
        <pc:sldMkLst>
          <pc:docMk/>
          <pc:sldMk cId="1777894342" sldId="389"/>
        </pc:sldMkLst>
      </pc:sldChg>
      <pc:sldChg chg="addSp delSp modSp mod">
        <pc:chgData name="Samson Christopher" userId="6a13b5f1e64a53ae" providerId="LiveId" clId="{1A1D475E-EADF-4317-BC5D-5051FF62559C}" dt="2020-03-21T16:05:51.108" v="90" actId="1035"/>
        <pc:sldMkLst>
          <pc:docMk/>
          <pc:sldMk cId="1796611013" sldId="390"/>
        </pc:sldMkLst>
        <pc:spChg chg="del">
          <ac:chgData name="Samson Christopher" userId="6a13b5f1e64a53ae" providerId="LiveId" clId="{1A1D475E-EADF-4317-BC5D-5051FF62559C}" dt="2020-03-21T15:57:21.015" v="15" actId="478"/>
          <ac:spMkLst>
            <pc:docMk/>
            <pc:sldMk cId="1796611013" sldId="390"/>
            <ac:spMk id="2" creationId="{170DF1A3-0F14-4236-9314-E6867AEE8F7B}"/>
          </ac:spMkLst>
        </pc:spChg>
        <pc:spChg chg="add mod">
          <ac:chgData name="Samson Christopher" userId="6a13b5f1e64a53ae" providerId="LiveId" clId="{1A1D475E-EADF-4317-BC5D-5051FF62559C}" dt="2020-03-21T16:05:51.108" v="90" actId="1035"/>
          <ac:spMkLst>
            <pc:docMk/>
            <pc:sldMk cId="1796611013" sldId="390"/>
            <ac:spMk id="3" creationId="{5349D9BF-2134-4CC2-B06F-E8454A08E8FB}"/>
          </ac:spMkLst>
        </pc:spChg>
      </pc:sldChg>
      <pc:sldChg chg="addSp modSp add mod">
        <pc:chgData name="Samson Christopher" userId="6a13b5f1e64a53ae" providerId="LiveId" clId="{1A1D475E-EADF-4317-BC5D-5051FF62559C}" dt="2020-03-21T16:06:05.584" v="148" actId="1036"/>
        <pc:sldMkLst>
          <pc:docMk/>
          <pc:sldMk cId="159825330" sldId="391"/>
        </pc:sldMkLst>
        <pc:spChg chg="add mod">
          <ac:chgData name="Samson Christopher" userId="6a13b5f1e64a53ae" providerId="LiveId" clId="{1A1D475E-EADF-4317-BC5D-5051FF62559C}" dt="2020-03-21T16:06:05.584" v="148" actId="1036"/>
          <ac:spMkLst>
            <pc:docMk/>
            <pc:sldMk cId="159825330" sldId="391"/>
            <ac:spMk id="2" creationId="{7FDF7508-C3F0-4EED-AB63-3F535840D3B5}"/>
          </ac:spMkLst>
        </pc:spChg>
      </pc:sldChg>
      <pc:sldChg chg="del">
        <pc:chgData name="Samson Christopher" userId="6a13b5f1e64a53ae" providerId="LiveId" clId="{1A1D475E-EADF-4317-BC5D-5051FF62559C}" dt="2020-03-21T15:57:15.151" v="0" actId="47"/>
        <pc:sldMkLst>
          <pc:docMk/>
          <pc:sldMk cId="1960317225" sldId="391"/>
        </pc:sldMkLst>
      </pc:sldChg>
      <pc:sldChg chg="del">
        <pc:chgData name="Samson Christopher" userId="6a13b5f1e64a53ae" providerId="LiveId" clId="{1A1D475E-EADF-4317-BC5D-5051FF62559C}" dt="2020-03-21T15:57:15.357" v="1" actId="47"/>
        <pc:sldMkLst>
          <pc:docMk/>
          <pc:sldMk cId="616226160" sldId="392"/>
        </pc:sldMkLst>
      </pc:sldChg>
      <pc:sldChg chg="addSp modSp add mod">
        <pc:chgData name="Samson Christopher" userId="6a13b5f1e64a53ae" providerId="LiveId" clId="{1A1D475E-EADF-4317-BC5D-5051FF62559C}" dt="2020-03-21T16:06:24.970" v="196" actId="1035"/>
        <pc:sldMkLst>
          <pc:docMk/>
          <pc:sldMk cId="2854891715" sldId="392"/>
        </pc:sldMkLst>
        <pc:spChg chg="add mod">
          <ac:chgData name="Samson Christopher" userId="6a13b5f1e64a53ae" providerId="LiveId" clId="{1A1D475E-EADF-4317-BC5D-5051FF62559C}" dt="2020-03-21T16:06:24.970" v="196" actId="1035"/>
          <ac:spMkLst>
            <pc:docMk/>
            <pc:sldMk cId="2854891715" sldId="392"/>
            <ac:spMk id="2" creationId="{851D3609-2B00-4188-9A6C-3DE5D95C53BB}"/>
          </ac:spMkLst>
        </pc:spChg>
      </pc:sldChg>
      <pc:sldChg chg="addSp modSp add mod">
        <pc:chgData name="Samson Christopher" userId="6a13b5f1e64a53ae" providerId="LiveId" clId="{1A1D475E-EADF-4317-BC5D-5051FF62559C}" dt="2020-03-21T16:06:40.192" v="246" actId="1036"/>
        <pc:sldMkLst>
          <pc:docMk/>
          <pc:sldMk cId="272121172" sldId="393"/>
        </pc:sldMkLst>
        <pc:spChg chg="add mod">
          <ac:chgData name="Samson Christopher" userId="6a13b5f1e64a53ae" providerId="LiveId" clId="{1A1D475E-EADF-4317-BC5D-5051FF62559C}" dt="2020-03-21T16:06:40.192" v="246" actId="1036"/>
          <ac:spMkLst>
            <pc:docMk/>
            <pc:sldMk cId="272121172" sldId="393"/>
            <ac:spMk id="2" creationId="{383C9D96-F686-4807-A9F6-30055C961DC4}"/>
          </ac:spMkLst>
        </pc:spChg>
      </pc:sldChg>
      <pc:sldChg chg="del">
        <pc:chgData name="Samson Christopher" userId="6a13b5f1e64a53ae" providerId="LiveId" clId="{1A1D475E-EADF-4317-BC5D-5051FF62559C}" dt="2020-03-21T15:57:15.481" v="2" actId="47"/>
        <pc:sldMkLst>
          <pc:docMk/>
          <pc:sldMk cId="524563610" sldId="393"/>
        </pc:sldMkLst>
      </pc:sldChg>
      <pc:sldChg chg="addSp modSp add mod">
        <pc:chgData name="Samson Christopher" userId="6a13b5f1e64a53ae" providerId="LiveId" clId="{1A1D475E-EADF-4317-BC5D-5051FF62559C}" dt="2020-03-21T16:06:58.167" v="295" actId="1035"/>
        <pc:sldMkLst>
          <pc:docMk/>
          <pc:sldMk cId="1058859741" sldId="394"/>
        </pc:sldMkLst>
        <pc:spChg chg="add mod">
          <ac:chgData name="Samson Christopher" userId="6a13b5f1e64a53ae" providerId="LiveId" clId="{1A1D475E-EADF-4317-BC5D-5051FF62559C}" dt="2020-03-21T16:06:58.167" v="295" actId="1035"/>
          <ac:spMkLst>
            <pc:docMk/>
            <pc:sldMk cId="1058859741" sldId="394"/>
            <ac:spMk id="2" creationId="{932AE9E7-B5EB-41BB-97D2-E5B7028B5797}"/>
          </ac:spMkLst>
        </pc:spChg>
      </pc:sldChg>
      <pc:sldChg chg="del">
        <pc:chgData name="Samson Christopher" userId="6a13b5f1e64a53ae" providerId="LiveId" clId="{1A1D475E-EADF-4317-BC5D-5051FF62559C}" dt="2020-03-21T15:57:15.620" v="3" actId="47"/>
        <pc:sldMkLst>
          <pc:docMk/>
          <pc:sldMk cId="3349571925" sldId="394"/>
        </pc:sldMkLst>
      </pc:sldChg>
      <pc:sldChg chg="del">
        <pc:chgData name="Samson Christopher" userId="6a13b5f1e64a53ae" providerId="LiveId" clId="{1A1D475E-EADF-4317-BC5D-5051FF62559C}" dt="2020-03-21T15:57:15.754" v="4" actId="47"/>
        <pc:sldMkLst>
          <pc:docMk/>
          <pc:sldMk cId="522690537" sldId="395"/>
        </pc:sldMkLst>
      </pc:sldChg>
      <pc:sldChg chg="addSp modSp add mod">
        <pc:chgData name="Samson Christopher" userId="6a13b5f1e64a53ae" providerId="LiveId" clId="{1A1D475E-EADF-4317-BC5D-5051FF62559C}" dt="2020-03-21T16:07:11.441" v="346" actId="1036"/>
        <pc:sldMkLst>
          <pc:docMk/>
          <pc:sldMk cId="2456467647" sldId="395"/>
        </pc:sldMkLst>
        <pc:spChg chg="add mod">
          <ac:chgData name="Samson Christopher" userId="6a13b5f1e64a53ae" providerId="LiveId" clId="{1A1D475E-EADF-4317-BC5D-5051FF62559C}" dt="2020-03-21T16:07:11.441" v="346" actId="1036"/>
          <ac:spMkLst>
            <pc:docMk/>
            <pc:sldMk cId="2456467647" sldId="395"/>
            <ac:spMk id="2" creationId="{23ED2920-CF40-482A-BFE0-D1EBE56F6127}"/>
          </ac:spMkLst>
        </pc:spChg>
      </pc:sldChg>
      <pc:sldChg chg="del">
        <pc:chgData name="Samson Christopher" userId="6a13b5f1e64a53ae" providerId="LiveId" clId="{1A1D475E-EADF-4317-BC5D-5051FF62559C}" dt="2020-03-21T15:57:15.905" v="5" actId="47"/>
        <pc:sldMkLst>
          <pc:docMk/>
          <pc:sldMk cId="3163411264" sldId="396"/>
        </pc:sldMkLst>
      </pc:sldChg>
      <pc:sldChg chg="addSp modSp add mod">
        <pc:chgData name="Samson Christopher" userId="6a13b5f1e64a53ae" providerId="LiveId" clId="{1A1D475E-EADF-4317-BC5D-5051FF62559C}" dt="2020-03-21T16:09:58.444" v="403" actId="1036"/>
        <pc:sldMkLst>
          <pc:docMk/>
          <pc:sldMk cId="3704851741" sldId="396"/>
        </pc:sldMkLst>
        <pc:spChg chg="add mod">
          <ac:chgData name="Samson Christopher" userId="6a13b5f1e64a53ae" providerId="LiveId" clId="{1A1D475E-EADF-4317-BC5D-5051FF62559C}" dt="2020-03-21T16:09:58.444" v="403" actId="1036"/>
          <ac:spMkLst>
            <pc:docMk/>
            <pc:sldMk cId="3704851741" sldId="396"/>
            <ac:spMk id="2" creationId="{BEA01774-F8E0-415A-B39A-FC54C1FBC29A}"/>
          </ac:spMkLst>
        </pc:spChg>
      </pc:sldChg>
      <pc:sldChg chg="addSp modSp add mod">
        <pc:chgData name="Samson Christopher" userId="6a13b5f1e64a53ae" providerId="LiveId" clId="{1A1D475E-EADF-4317-BC5D-5051FF62559C}" dt="2020-03-21T16:10:16.025" v="465" actId="1036"/>
        <pc:sldMkLst>
          <pc:docMk/>
          <pc:sldMk cId="915189198" sldId="397"/>
        </pc:sldMkLst>
        <pc:spChg chg="add mod">
          <ac:chgData name="Samson Christopher" userId="6a13b5f1e64a53ae" providerId="LiveId" clId="{1A1D475E-EADF-4317-BC5D-5051FF62559C}" dt="2020-03-21T16:10:16.025" v="465" actId="1036"/>
          <ac:spMkLst>
            <pc:docMk/>
            <pc:sldMk cId="915189198" sldId="397"/>
            <ac:spMk id="2" creationId="{EF099B88-0330-45A1-8517-2CA42833E5BA}"/>
          </ac:spMkLst>
        </pc:spChg>
      </pc:sldChg>
      <pc:sldChg chg="del">
        <pc:chgData name="Samson Christopher" userId="6a13b5f1e64a53ae" providerId="LiveId" clId="{1A1D475E-EADF-4317-BC5D-5051FF62559C}" dt="2020-03-21T15:57:16.609" v="6" actId="47"/>
        <pc:sldMkLst>
          <pc:docMk/>
          <pc:sldMk cId="2779677051" sldId="397"/>
        </pc:sldMkLst>
      </pc:sldChg>
      <pc:sldChg chg="addSp modSp add mod">
        <pc:chgData name="Samson Christopher" userId="6a13b5f1e64a53ae" providerId="LiveId" clId="{1A1D475E-EADF-4317-BC5D-5051FF62559C}" dt="2020-03-21T16:10:54.045" v="521" actId="1035"/>
        <pc:sldMkLst>
          <pc:docMk/>
          <pc:sldMk cId="230323177" sldId="398"/>
        </pc:sldMkLst>
        <pc:spChg chg="add mod">
          <ac:chgData name="Samson Christopher" userId="6a13b5f1e64a53ae" providerId="LiveId" clId="{1A1D475E-EADF-4317-BC5D-5051FF62559C}" dt="2020-03-21T16:10:54.045" v="521" actId="1035"/>
          <ac:spMkLst>
            <pc:docMk/>
            <pc:sldMk cId="230323177" sldId="398"/>
            <ac:spMk id="2" creationId="{438F2688-B4E7-4E85-8EFB-C4D17593AE89}"/>
          </ac:spMkLst>
        </pc:spChg>
      </pc:sldChg>
      <pc:sldChg chg="del">
        <pc:chgData name="Samson Christopher" userId="6a13b5f1e64a53ae" providerId="LiveId" clId="{1A1D475E-EADF-4317-BC5D-5051FF62559C}" dt="2020-03-21T15:57:16.634" v="7" actId="47"/>
        <pc:sldMkLst>
          <pc:docMk/>
          <pc:sldMk cId="586823244" sldId="398"/>
        </pc:sldMkLst>
      </pc:sldChg>
      <pc:sldChg chg="addSp modSp add mod">
        <pc:chgData name="Samson Christopher" userId="6a13b5f1e64a53ae" providerId="LiveId" clId="{1A1D475E-EADF-4317-BC5D-5051FF62559C}" dt="2020-03-21T16:11:19.417" v="578" actId="1036"/>
        <pc:sldMkLst>
          <pc:docMk/>
          <pc:sldMk cId="571883494" sldId="399"/>
        </pc:sldMkLst>
        <pc:spChg chg="add mod">
          <ac:chgData name="Samson Christopher" userId="6a13b5f1e64a53ae" providerId="LiveId" clId="{1A1D475E-EADF-4317-BC5D-5051FF62559C}" dt="2020-03-21T16:11:19.417" v="578" actId="1036"/>
          <ac:spMkLst>
            <pc:docMk/>
            <pc:sldMk cId="571883494" sldId="399"/>
            <ac:spMk id="2" creationId="{8741380E-B0F3-4AA8-A5FC-BCC5E4A6AFD3}"/>
          </ac:spMkLst>
        </pc:spChg>
      </pc:sldChg>
      <pc:sldChg chg="del">
        <pc:chgData name="Samson Christopher" userId="6a13b5f1e64a53ae" providerId="LiveId" clId="{1A1D475E-EADF-4317-BC5D-5051FF62559C}" dt="2020-03-21T15:57:16.662" v="8" actId="47"/>
        <pc:sldMkLst>
          <pc:docMk/>
          <pc:sldMk cId="3196085537" sldId="399"/>
        </pc:sldMkLst>
      </pc:sldChg>
      <pc:sldChg chg="del">
        <pc:chgData name="Samson Christopher" userId="6a13b5f1e64a53ae" providerId="LiveId" clId="{1A1D475E-EADF-4317-BC5D-5051FF62559C}" dt="2020-03-21T15:57:16.903" v="9" actId="47"/>
        <pc:sldMkLst>
          <pc:docMk/>
          <pc:sldMk cId="2237265430" sldId="400"/>
        </pc:sldMkLst>
      </pc:sldChg>
      <pc:sldChg chg="addSp modSp add mod">
        <pc:chgData name="Samson Christopher" userId="6a13b5f1e64a53ae" providerId="LiveId" clId="{1A1D475E-EADF-4317-BC5D-5051FF62559C}" dt="2020-03-21T16:12:31.281" v="626" actId="1036"/>
        <pc:sldMkLst>
          <pc:docMk/>
          <pc:sldMk cId="2839186959" sldId="400"/>
        </pc:sldMkLst>
        <pc:spChg chg="add mod">
          <ac:chgData name="Samson Christopher" userId="6a13b5f1e64a53ae" providerId="LiveId" clId="{1A1D475E-EADF-4317-BC5D-5051FF62559C}" dt="2020-03-21T16:12:31.281" v="626" actId="1036"/>
          <ac:spMkLst>
            <pc:docMk/>
            <pc:sldMk cId="2839186959" sldId="400"/>
            <ac:spMk id="2" creationId="{8FA3A2E3-0E80-486A-8760-1CC531FD4126}"/>
          </ac:spMkLst>
        </pc:spChg>
      </pc:sldChg>
      <pc:sldChg chg="del">
        <pc:chgData name="Samson Christopher" userId="6a13b5f1e64a53ae" providerId="LiveId" clId="{1A1D475E-EADF-4317-BC5D-5051FF62559C}" dt="2020-03-21T15:57:18.187" v="14" actId="47"/>
        <pc:sldMkLst>
          <pc:docMk/>
          <pc:sldMk cId="4261612656" sldId="401"/>
        </pc:sldMkLst>
      </pc:sldChg>
      <pc:sldChg chg="del">
        <pc:chgData name="Samson Christopher" userId="6a13b5f1e64a53ae" providerId="LiveId" clId="{1A1D475E-EADF-4317-BC5D-5051FF62559C}" dt="2020-03-21T15:57:17.212" v="10" actId="47"/>
        <pc:sldMkLst>
          <pc:docMk/>
          <pc:sldMk cId="2335844162" sldId="402"/>
        </pc:sldMkLst>
      </pc:sldChg>
      <pc:sldChg chg="del">
        <pc:chgData name="Samson Christopher" userId="6a13b5f1e64a53ae" providerId="LiveId" clId="{1A1D475E-EADF-4317-BC5D-5051FF62559C}" dt="2020-03-21T15:57:17.399" v="11" actId="47"/>
        <pc:sldMkLst>
          <pc:docMk/>
          <pc:sldMk cId="2345851898" sldId="403"/>
        </pc:sldMkLst>
      </pc:sldChg>
      <pc:sldChg chg="del">
        <pc:chgData name="Samson Christopher" userId="6a13b5f1e64a53ae" providerId="LiveId" clId="{1A1D475E-EADF-4317-BC5D-5051FF62559C}" dt="2020-03-21T15:57:17.596" v="12" actId="47"/>
        <pc:sldMkLst>
          <pc:docMk/>
          <pc:sldMk cId="3187924925" sldId="404"/>
        </pc:sldMkLst>
      </pc:sldChg>
      <pc:sldChg chg="del">
        <pc:chgData name="Samson Christopher" userId="6a13b5f1e64a53ae" providerId="LiveId" clId="{1A1D475E-EADF-4317-BC5D-5051FF62559C}" dt="2020-03-21T15:57:17.927" v="13" actId="47"/>
        <pc:sldMkLst>
          <pc:docMk/>
          <pc:sldMk cId="1999850926" sldId="405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4A63A0E9-6879-4DFD-93F5-FA8AB28B8B64}"/>
    <pc:docChg chg="custSel addSld delSld modSld">
      <pc:chgData name="Samson Christopher" userId="6a13b5f1e64a53ae" providerId="LiveId" clId="{4A63A0E9-6879-4DFD-93F5-FA8AB28B8B64}" dt="2020-04-28T18:23:48.654" v="278" actId="1036"/>
      <pc:docMkLst>
        <pc:docMk/>
      </pc:docMkLst>
      <pc:sldChg chg="del">
        <pc:chgData name="Samson Christopher" userId="6a13b5f1e64a53ae" providerId="LiveId" clId="{4A63A0E9-6879-4DFD-93F5-FA8AB28B8B64}" dt="2020-04-28T16:13:59.220" v="39" actId="47"/>
        <pc:sldMkLst>
          <pc:docMk/>
          <pc:sldMk cId="3777208100" sldId="428"/>
        </pc:sldMkLst>
      </pc:sldChg>
      <pc:sldChg chg="addSp delSp modSp del mod">
        <pc:chgData name="Samson Christopher" userId="6a13b5f1e64a53ae" providerId="LiveId" clId="{4A63A0E9-6879-4DFD-93F5-FA8AB28B8B64}" dt="2020-04-28T18:21:06.582" v="213" actId="47"/>
        <pc:sldMkLst>
          <pc:docMk/>
          <pc:sldMk cId="3077128948" sldId="429"/>
        </pc:sldMkLst>
        <pc:spChg chg="del">
          <ac:chgData name="Samson Christopher" userId="6a13b5f1e64a53ae" providerId="LiveId" clId="{4A63A0E9-6879-4DFD-93F5-FA8AB28B8B64}" dt="2020-04-28T16:11:57.756" v="8" actId="478"/>
          <ac:spMkLst>
            <pc:docMk/>
            <pc:sldMk cId="3077128948" sldId="429"/>
            <ac:spMk id="2" creationId="{2CEE8A80-B864-4D63-9806-7ACD14153FEC}"/>
          </ac:spMkLst>
        </pc:spChg>
        <pc:spChg chg="add mod">
          <ac:chgData name="Samson Christopher" userId="6a13b5f1e64a53ae" providerId="LiveId" clId="{4A63A0E9-6879-4DFD-93F5-FA8AB28B8B64}" dt="2020-04-28T16:15:43.077" v="78" actId="1035"/>
          <ac:spMkLst>
            <pc:docMk/>
            <pc:sldMk cId="3077128948" sldId="429"/>
            <ac:spMk id="3" creationId="{805E632C-F410-4AC6-B369-FFE448A628FC}"/>
          </ac:spMkLst>
        </pc:spChg>
      </pc:sldChg>
      <pc:sldChg chg="del">
        <pc:chgData name="Samson Christopher" userId="6a13b5f1e64a53ae" providerId="LiveId" clId="{4A63A0E9-6879-4DFD-93F5-FA8AB28B8B64}" dt="2020-04-28T16:11:49.923" v="0" actId="47"/>
        <pc:sldMkLst>
          <pc:docMk/>
          <pc:sldMk cId="650890900" sldId="430"/>
        </pc:sldMkLst>
      </pc:sldChg>
      <pc:sldChg chg="addSp delSp modSp add mod">
        <pc:chgData name="Samson Christopher" userId="6a13b5f1e64a53ae" providerId="LiveId" clId="{4A63A0E9-6879-4DFD-93F5-FA8AB28B8B64}" dt="2020-04-28T18:23:24.062" v="267" actId="1035"/>
        <pc:sldMkLst>
          <pc:docMk/>
          <pc:sldMk cId="4044941886" sldId="430"/>
        </pc:sldMkLst>
        <pc:spChg chg="add del mod">
          <ac:chgData name="Samson Christopher" userId="6a13b5f1e64a53ae" providerId="LiveId" clId="{4A63A0E9-6879-4DFD-93F5-FA8AB28B8B64}" dt="2020-04-28T18:18:51.448" v="190" actId="478"/>
          <ac:spMkLst>
            <pc:docMk/>
            <pc:sldMk cId="4044941886" sldId="430"/>
            <ac:spMk id="2" creationId="{8A07D524-A7AC-4CCE-BCA0-CF9137C1A21C}"/>
          </ac:spMkLst>
        </pc:spChg>
        <pc:spChg chg="add mod">
          <ac:chgData name="Samson Christopher" userId="6a13b5f1e64a53ae" providerId="LiveId" clId="{4A63A0E9-6879-4DFD-93F5-FA8AB28B8B64}" dt="2020-04-28T18:23:24.062" v="267" actId="1035"/>
          <ac:spMkLst>
            <pc:docMk/>
            <pc:sldMk cId="4044941886" sldId="430"/>
            <ac:spMk id="3" creationId="{B906A2C0-046B-460A-9A36-DFBA52F3D197}"/>
          </ac:spMkLst>
        </pc:spChg>
      </pc:sldChg>
      <pc:sldChg chg="addSp modSp add mod">
        <pc:chgData name="Samson Christopher" userId="6a13b5f1e64a53ae" providerId="LiveId" clId="{4A63A0E9-6879-4DFD-93F5-FA8AB28B8B64}" dt="2020-04-28T18:23:32.950" v="269" actId="1036"/>
        <pc:sldMkLst>
          <pc:docMk/>
          <pc:sldMk cId="3356662525" sldId="431"/>
        </pc:sldMkLst>
        <pc:spChg chg="add mod">
          <ac:chgData name="Samson Christopher" userId="6a13b5f1e64a53ae" providerId="LiveId" clId="{4A63A0E9-6879-4DFD-93F5-FA8AB28B8B64}" dt="2020-04-28T18:23:32.950" v="269" actId="1036"/>
          <ac:spMkLst>
            <pc:docMk/>
            <pc:sldMk cId="3356662525" sldId="431"/>
            <ac:spMk id="2" creationId="{5D861953-20F5-475C-A454-CBC843220DBF}"/>
          </ac:spMkLst>
        </pc:spChg>
      </pc:sldChg>
      <pc:sldChg chg="addSp modSp add del mod">
        <pc:chgData name="Samson Christopher" userId="6a13b5f1e64a53ae" providerId="LiveId" clId="{4A63A0E9-6879-4DFD-93F5-FA8AB28B8B64}" dt="2020-04-28T18:18:46.509" v="182" actId="47"/>
        <pc:sldMkLst>
          <pc:docMk/>
          <pc:sldMk cId="3754777918" sldId="431"/>
        </pc:sldMkLst>
        <pc:spChg chg="add mod">
          <ac:chgData name="Samson Christopher" userId="6a13b5f1e64a53ae" providerId="LiveId" clId="{4A63A0E9-6879-4DFD-93F5-FA8AB28B8B64}" dt="2020-04-28T16:16:06.446" v="115" actId="1035"/>
          <ac:spMkLst>
            <pc:docMk/>
            <pc:sldMk cId="3754777918" sldId="431"/>
            <ac:spMk id="2" creationId="{86952216-5E99-412C-90B1-6C1C4235DDBB}"/>
          </ac:spMkLst>
        </pc:spChg>
      </pc:sldChg>
      <pc:sldChg chg="del">
        <pc:chgData name="Samson Christopher" userId="6a13b5f1e64a53ae" providerId="LiveId" clId="{4A63A0E9-6879-4DFD-93F5-FA8AB28B8B64}" dt="2020-04-28T16:11:50.206" v="1" actId="47"/>
        <pc:sldMkLst>
          <pc:docMk/>
          <pc:sldMk cId="4179412940" sldId="431"/>
        </pc:sldMkLst>
      </pc:sldChg>
      <pc:sldChg chg="del">
        <pc:chgData name="Samson Christopher" userId="6a13b5f1e64a53ae" providerId="LiveId" clId="{4A63A0E9-6879-4DFD-93F5-FA8AB28B8B64}" dt="2020-04-28T16:11:50.479" v="2" actId="47"/>
        <pc:sldMkLst>
          <pc:docMk/>
          <pc:sldMk cId="760736902" sldId="432"/>
        </pc:sldMkLst>
      </pc:sldChg>
      <pc:sldChg chg="addSp modSp add del mod">
        <pc:chgData name="Samson Christopher" userId="6a13b5f1e64a53ae" providerId="LiveId" clId="{4A63A0E9-6879-4DFD-93F5-FA8AB28B8B64}" dt="2020-04-28T18:18:46.676" v="183" actId="47"/>
        <pc:sldMkLst>
          <pc:docMk/>
          <pc:sldMk cId="927249869" sldId="432"/>
        </pc:sldMkLst>
        <pc:spChg chg="add mod">
          <ac:chgData name="Samson Christopher" userId="6a13b5f1e64a53ae" providerId="LiveId" clId="{4A63A0E9-6879-4DFD-93F5-FA8AB28B8B64}" dt="2020-04-28T16:16:15.270" v="122" actId="1036"/>
          <ac:spMkLst>
            <pc:docMk/>
            <pc:sldMk cId="927249869" sldId="432"/>
            <ac:spMk id="2" creationId="{6E7CE989-A714-4708-975D-5C27CDF65621}"/>
          </ac:spMkLst>
        </pc:spChg>
      </pc:sldChg>
      <pc:sldChg chg="addSp modSp add mod">
        <pc:chgData name="Samson Christopher" userId="6a13b5f1e64a53ae" providerId="LiveId" clId="{4A63A0E9-6879-4DFD-93F5-FA8AB28B8B64}" dt="2020-04-28T18:23:41.741" v="274" actId="1036"/>
        <pc:sldMkLst>
          <pc:docMk/>
          <pc:sldMk cId="2023021294" sldId="432"/>
        </pc:sldMkLst>
        <pc:spChg chg="add mod">
          <ac:chgData name="Samson Christopher" userId="6a13b5f1e64a53ae" providerId="LiveId" clId="{4A63A0E9-6879-4DFD-93F5-FA8AB28B8B64}" dt="2020-04-28T18:23:41.741" v="274" actId="1036"/>
          <ac:spMkLst>
            <pc:docMk/>
            <pc:sldMk cId="2023021294" sldId="432"/>
            <ac:spMk id="2" creationId="{0E545E35-FFA3-4D76-B899-FDAE68F1449B}"/>
          </ac:spMkLst>
        </pc:spChg>
      </pc:sldChg>
      <pc:sldChg chg="del">
        <pc:chgData name="Samson Christopher" userId="6a13b5f1e64a53ae" providerId="LiveId" clId="{4A63A0E9-6879-4DFD-93F5-FA8AB28B8B64}" dt="2020-04-28T16:11:50.756" v="3" actId="47"/>
        <pc:sldMkLst>
          <pc:docMk/>
          <pc:sldMk cId="1109071562" sldId="433"/>
        </pc:sldMkLst>
      </pc:sldChg>
      <pc:sldChg chg="addSp modSp add del mod">
        <pc:chgData name="Samson Christopher" userId="6a13b5f1e64a53ae" providerId="LiveId" clId="{4A63A0E9-6879-4DFD-93F5-FA8AB28B8B64}" dt="2020-04-28T18:18:46.826" v="184" actId="47"/>
        <pc:sldMkLst>
          <pc:docMk/>
          <pc:sldMk cId="3483573754" sldId="433"/>
        </pc:sldMkLst>
        <pc:spChg chg="add mod">
          <ac:chgData name="Samson Christopher" userId="6a13b5f1e64a53ae" providerId="LiveId" clId="{4A63A0E9-6879-4DFD-93F5-FA8AB28B8B64}" dt="2020-04-28T16:16:25.124" v="127" actId="1035"/>
          <ac:spMkLst>
            <pc:docMk/>
            <pc:sldMk cId="3483573754" sldId="433"/>
            <ac:spMk id="2" creationId="{0DB45A43-50F3-4448-9D1C-26BA93688461}"/>
          </ac:spMkLst>
        </pc:spChg>
      </pc:sldChg>
      <pc:sldChg chg="addSp modSp add mod">
        <pc:chgData name="Samson Christopher" userId="6a13b5f1e64a53ae" providerId="LiveId" clId="{4A63A0E9-6879-4DFD-93F5-FA8AB28B8B64}" dt="2020-04-28T18:23:48.654" v="278" actId="1036"/>
        <pc:sldMkLst>
          <pc:docMk/>
          <pc:sldMk cId="3703993193" sldId="433"/>
        </pc:sldMkLst>
        <pc:spChg chg="add mod">
          <ac:chgData name="Samson Christopher" userId="6a13b5f1e64a53ae" providerId="LiveId" clId="{4A63A0E9-6879-4DFD-93F5-FA8AB28B8B64}" dt="2020-04-28T18:23:48.654" v="278" actId="1036"/>
          <ac:spMkLst>
            <pc:docMk/>
            <pc:sldMk cId="3703993193" sldId="433"/>
            <ac:spMk id="2" creationId="{B6AAE1CD-68FD-4825-BB9D-B8C5D3EEBCD3}"/>
          </ac:spMkLst>
        </pc:spChg>
      </pc:sldChg>
      <pc:sldChg chg="addSp modSp add mod">
        <pc:chgData name="Samson Christopher" userId="6a13b5f1e64a53ae" providerId="LiveId" clId="{4A63A0E9-6879-4DFD-93F5-FA8AB28B8B64}" dt="2020-04-28T18:23:13.005" v="263" actId="1036"/>
        <pc:sldMkLst>
          <pc:docMk/>
          <pc:sldMk cId="3130197632" sldId="434"/>
        </pc:sldMkLst>
        <pc:spChg chg="add mod">
          <ac:chgData name="Samson Christopher" userId="6a13b5f1e64a53ae" providerId="LiveId" clId="{4A63A0E9-6879-4DFD-93F5-FA8AB28B8B64}" dt="2020-04-28T18:23:13.005" v="263" actId="1036"/>
          <ac:spMkLst>
            <pc:docMk/>
            <pc:sldMk cId="3130197632" sldId="434"/>
            <ac:spMk id="2" creationId="{8DCA7DA6-1D2E-4705-ABBD-66C190E5B15D}"/>
          </ac:spMkLst>
        </pc:spChg>
      </pc:sldChg>
      <pc:sldChg chg="addSp modSp add del mod">
        <pc:chgData name="Samson Christopher" userId="6a13b5f1e64a53ae" providerId="LiveId" clId="{4A63A0E9-6879-4DFD-93F5-FA8AB28B8B64}" dt="2020-04-28T18:18:46.966" v="185" actId="47"/>
        <pc:sldMkLst>
          <pc:docMk/>
          <pc:sldMk cId="3531664970" sldId="434"/>
        </pc:sldMkLst>
        <pc:spChg chg="add mod">
          <ac:chgData name="Samson Christopher" userId="6a13b5f1e64a53ae" providerId="LiveId" clId="{4A63A0E9-6879-4DFD-93F5-FA8AB28B8B64}" dt="2020-04-28T16:16:40.935" v="139" actId="1036"/>
          <ac:spMkLst>
            <pc:docMk/>
            <pc:sldMk cId="3531664970" sldId="434"/>
            <ac:spMk id="2" creationId="{19EB950E-7B1E-4CB7-8B10-7DBED974EE8A}"/>
          </ac:spMkLst>
        </pc:spChg>
      </pc:sldChg>
      <pc:sldChg chg="del">
        <pc:chgData name="Samson Christopher" userId="6a13b5f1e64a53ae" providerId="LiveId" clId="{4A63A0E9-6879-4DFD-93F5-FA8AB28B8B64}" dt="2020-04-28T16:11:51.021" v="4" actId="47"/>
        <pc:sldMkLst>
          <pc:docMk/>
          <pc:sldMk cId="3549367569" sldId="434"/>
        </pc:sldMkLst>
      </pc:sldChg>
      <pc:sldChg chg="addSp modSp add mod">
        <pc:chgData name="Samson Christopher" userId="6a13b5f1e64a53ae" providerId="LiveId" clId="{4A63A0E9-6879-4DFD-93F5-FA8AB28B8B64}" dt="2020-04-28T18:23:06.760" v="261" actId="1036"/>
        <pc:sldMkLst>
          <pc:docMk/>
          <pc:sldMk cId="5234887" sldId="435"/>
        </pc:sldMkLst>
        <pc:spChg chg="add mod">
          <ac:chgData name="Samson Christopher" userId="6a13b5f1e64a53ae" providerId="LiveId" clId="{4A63A0E9-6879-4DFD-93F5-FA8AB28B8B64}" dt="2020-04-28T18:23:06.760" v="261" actId="1036"/>
          <ac:spMkLst>
            <pc:docMk/>
            <pc:sldMk cId="5234887" sldId="435"/>
            <ac:spMk id="2" creationId="{71B11690-0DE2-4980-976A-C5599ECDEB6F}"/>
          </ac:spMkLst>
        </pc:spChg>
      </pc:sldChg>
      <pc:sldChg chg="del">
        <pc:chgData name="Samson Christopher" userId="6a13b5f1e64a53ae" providerId="LiveId" clId="{4A63A0E9-6879-4DFD-93F5-FA8AB28B8B64}" dt="2020-04-28T16:11:51.308" v="5" actId="47"/>
        <pc:sldMkLst>
          <pc:docMk/>
          <pc:sldMk cId="1062169899" sldId="435"/>
        </pc:sldMkLst>
      </pc:sldChg>
      <pc:sldChg chg="addSp modSp add del mod">
        <pc:chgData name="Samson Christopher" userId="6a13b5f1e64a53ae" providerId="LiveId" clId="{4A63A0E9-6879-4DFD-93F5-FA8AB28B8B64}" dt="2020-04-28T18:18:47.127" v="186" actId="47"/>
        <pc:sldMkLst>
          <pc:docMk/>
          <pc:sldMk cId="1454651445" sldId="435"/>
        </pc:sldMkLst>
        <pc:spChg chg="add mod">
          <ac:chgData name="Samson Christopher" userId="6a13b5f1e64a53ae" providerId="LiveId" clId="{4A63A0E9-6879-4DFD-93F5-FA8AB28B8B64}" dt="2020-04-28T16:16:50.578" v="143" actId="1036"/>
          <ac:spMkLst>
            <pc:docMk/>
            <pc:sldMk cId="1454651445" sldId="435"/>
            <ac:spMk id="2" creationId="{BDCE1E41-D176-41C2-B5F0-E5CF36494D2D}"/>
          </ac:spMkLst>
        </pc:spChg>
      </pc:sldChg>
      <pc:sldChg chg="addSp modSp add del mod">
        <pc:chgData name="Samson Christopher" userId="6a13b5f1e64a53ae" providerId="LiveId" clId="{4A63A0E9-6879-4DFD-93F5-FA8AB28B8B64}" dt="2020-04-28T18:18:47.269" v="187" actId="47"/>
        <pc:sldMkLst>
          <pc:docMk/>
          <pc:sldMk cId="2455372047" sldId="436"/>
        </pc:sldMkLst>
        <pc:spChg chg="add mod">
          <ac:chgData name="Samson Christopher" userId="6a13b5f1e64a53ae" providerId="LiveId" clId="{4A63A0E9-6879-4DFD-93F5-FA8AB28B8B64}" dt="2020-04-28T16:17:01.932" v="161" actId="1036"/>
          <ac:spMkLst>
            <pc:docMk/>
            <pc:sldMk cId="2455372047" sldId="436"/>
            <ac:spMk id="2" creationId="{15C54DE2-F326-4149-BFBC-C7AC39153556}"/>
          </ac:spMkLst>
        </pc:spChg>
      </pc:sldChg>
      <pc:sldChg chg="del">
        <pc:chgData name="Samson Christopher" userId="6a13b5f1e64a53ae" providerId="LiveId" clId="{4A63A0E9-6879-4DFD-93F5-FA8AB28B8B64}" dt="2020-04-28T16:11:51.582" v="6" actId="47"/>
        <pc:sldMkLst>
          <pc:docMk/>
          <pc:sldMk cId="2714747661" sldId="436"/>
        </pc:sldMkLst>
      </pc:sldChg>
      <pc:sldChg chg="addSp modSp add mod">
        <pc:chgData name="Samson Christopher" userId="6a13b5f1e64a53ae" providerId="LiveId" clId="{4A63A0E9-6879-4DFD-93F5-FA8AB28B8B64}" dt="2020-04-28T18:22:57.272" v="256" actId="1035"/>
        <pc:sldMkLst>
          <pc:docMk/>
          <pc:sldMk cId="3285176550" sldId="436"/>
        </pc:sldMkLst>
        <pc:spChg chg="add mod">
          <ac:chgData name="Samson Christopher" userId="6a13b5f1e64a53ae" providerId="LiveId" clId="{4A63A0E9-6879-4DFD-93F5-FA8AB28B8B64}" dt="2020-04-28T18:22:57.272" v="256" actId="1035"/>
          <ac:spMkLst>
            <pc:docMk/>
            <pc:sldMk cId="3285176550" sldId="436"/>
            <ac:spMk id="2" creationId="{7EF6C817-07C6-441F-A8D1-DE0BEA8C9714}"/>
          </ac:spMkLst>
        </pc:spChg>
      </pc:sldChg>
      <pc:sldChg chg="addSp modSp add del mod">
        <pc:chgData name="Samson Christopher" userId="6a13b5f1e64a53ae" providerId="LiveId" clId="{4A63A0E9-6879-4DFD-93F5-FA8AB28B8B64}" dt="2020-04-28T18:18:47.494" v="188" actId="47"/>
        <pc:sldMkLst>
          <pc:docMk/>
          <pc:sldMk cId="8457351" sldId="437"/>
        </pc:sldMkLst>
        <pc:spChg chg="add mod">
          <ac:chgData name="Samson Christopher" userId="6a13b5f1e64a53ae" providerId="LiveId" clId="{4A63A0E9-6879-4DFD-93F5-FA8AB28B8B64}" dt="2020-04-28T16:17:11.734" v="173" actId="1035"/>
          <ac:spMkLst>
            <pc:docMk/>
            <pc:sldMk cId="8457351" sldId="437"/>
            <ac:spMk id="2" creationId="{D7CFB862-3636-44E9-BE14-CD9AD4B1143C}"/>
          </ac:spMkLst>
        </pc:spChg>
      </pc:sldChg>
      <pc:sldChg chg="addSp modSp add mod">
        <pc:chgData name="Samson Christopher" userId="6a13b5f1e64a53ae" providerId="LiveId" clId="{4A63A0E9-6879-4DFD-93F5-FA8AB28B8B64}" dt="2020-04-28T18:22:41.688" v="246" actId="1036"/>
        <pc:sldMkLst>
          <pc:docMk/>
          <pc:sldMk cId="1173192966" sldId="437"/>
        </pc:sldMkLst>
        <pc:spChg chg="add mod">
          <ac:chgData name="Samson Christopher" userId="6a13b5f1e64a53ae" providerId="LiveId" clId="{4A63A0E9-6879-4DFD-93F5-FA8AB28B8B64}" dt="2020-04-28T18:22:41.688" v="246" actId="1036"/>
          <ac:spMkLst>
            <pc:docMk/>
            <pc:sldMk cId="1173192966" sldId="437"/>
            <ac:spMk id="2" creationId="{F5B69B33-23B4-4B03-AD82-B42BD5C78C78}"/>
          </ac:spMkLst>
        </pc:spChg>
      </pc:sldChg>
      <pc:sldChg chg="del">
        <pc:chgData name="Samson Christopher" userId="6a13b5f1e64a53ae" providerId="LiveId" clId="{4A63A0E9-6879-4DFD-93F5-FA8AB28B8B64}" dt="2020-04-28T16:11:51.833" v="7" actId="47"/>
        <pc:sldMkLst>
          <pc:docMk/>
          <pc:sldMk cId="1566491579" sldId="437"/>
        </pc:sldMkLst>
      </pc:sldChg>
      <pc:sldChg chg="addSp modSp add mod">
        <pc:chgData name="Samson Christopher" userId="6a13b5f1e64a53ae" providerId="LiveId" clId="{4A63A0E9-6879-4DFD-93F5-FA8AB28B8B64}" dt="2020-04-28T18:22:31.099" v="237" actId="1036"/>
        <pc:sldMkLst>
          <pc:docMk/>
          <pc:sldMk cId="951711592" sldId="438"/>
        </pc:sldMkLst>
        <pc:spChg chg="add mod">
          <ac:chgData name="Samson Christopher" userId="6a13b5f1e64a53ae" providerId="LiveId" clId="{4A63A0E9-6879-4DFD-93F5-FA8AB28B8B64}" dt="2020-04-28T18:22:31.099" v="237" actId="1036"/>
          <ac:spMkLst>
            <pc:docMk/>
            <pc:sldMk cId="951711592" sldId="438"/>
            <ac:spMk id="2" creationId="{6237B28F-26E5-4639-B131-E9FF0C2B9049}"/>
          </ac:spMkLst>
        </pc:spChg>
      </pc:sldChg>
      <pc:sldChg chg="addSp modSp add del mod">
        <pc:chgData name="Samson Christopher" userId="6a13b5f1e64a53ae" providerId="LiveId" clId="{4A63A0E9-6879-4DFD-93F5-FA8AB28B8B64}" dt="2020-04-28T18:18:48.007" v="189" actId="47"/>
        <pc:sldMkLst>
          <pc:docMk/>
          <pc:sldMk cId="2285711835" sldId="438"/>
        </pc:sldMkLst>
        <pc:spChg chg="add mod">
          <ac:chgData name="Samson Christopher" userId="6a13b5f1e64a53ae" providerId="LiveId" clId="{4A63A0E9-6879-4DFD-93F5-FA8AB28B8B64}" dt="2020-04-28T16:17:20.679" v="181" actId="1035"/>
          <ac:spMkLst>
            <pc:docMk/>
            <pc:sldMk cId="2285711835" sldId="438"/>
            <ac:spMk id="2" creationId="{9681F383-082C-4F4E-9E30-441A6A71E2A9}"/>
          </ac:spMkLst>
        </pc:spChg>
      </pc:sldChg>
      <pc:sldChg chg="add del">
        <pc:chgData name="Samson Christopher" userId="6a13b5f1e64a53ae" providerId="LiveId" clId="{4A63A0E9-6879-4DFD-93F5-FA8AB28B8B64}" dt="2020-04-28T16:13:41.697" v="33" actId="47"/>
        <pc:sldMkLst>
          <pc:docMk/>
          <pc:sldMk cId="3658904628" sldId="439"/>
        </pc:sldMkLst>
      </pc:sldChg>
      <pc:sldChg chg="add del">
        <pc:chgData name="Samson Christopher" userId="6a13b5f1e64a53ae" providerId="LiveId" clId="{4A63A0E9-6879-4DFD-93F5-FA8AB28B8B64}" dt="2020-04-28T18:20:53.708" v="210" actId="47"/>
        <pc:sldMkLst>
          <pc:docMk/>
          <pc:sldMk cId="4026863288" sldId="439"/>
        </pc:sldMkLst>
      </pc:sldChg>
      <pc:sldChg chg="add del">
        <pc:chgData name="Samson Christopher" userId="6a13b5f1e64a53ae" providerId="LiveId" clId="{4A63A0E9-6879-4DFD-93F5-FA8AB28B8B64}" dt="2020-04-28T16:13:42.374" v="34" actId="47"/>
        <pc:sldMkLst>
          <pc:docMk/>
          <pc:sldMk cId="3494128257" sldId="440"/>
        </pc:sldMkLst>
      </pc:sldChg>
      <pc:sldChg chg="add del">
        <pc:chgData name="Samson Christopher" userId="6a13b5f1e64a53ae" providerId="LiveId" clId="{4A63A0E9-6879-4DFD-93F5-FA8AB28B8B64}" dt="2020-04-28T18:20:55.408" v="211" actId="47"/>
        <pc:sldMkLst>
          <pc:docMk/>
          <pc:sldMk cId="3776205574" sldId="440"/>
        </pc:sldMkLst>
      </pc:sldChg>
      <pc:sldChg chg="add del">
        <pc:chgData name="Samson Christopher" userId="6a13b5f1e64a53ae" providerId="LiveId" clId="{4A63A0E9-6879-4DFD-93F5-FA8AB28B8B64}" dt="2020-04-28T16:13:43.075" v="35" actId="47"/>
        <pc:sldMkLst>
          <pc:docMk/>
          <pc:sldMk cId="1625264082" sldId="441"/>
        </pc:sldMkLst>
      </pc:sldChg>
      <pc:sldChg chg="add del">
        <pc:chgData name="Samson Christopher" userId="6a13b5f1e64a53ae" providerId="LiveId" clId="{4A63A0E9-6879-4DFD-93F5-FA8AB28B8B64}" dt="2020-04-28T16:13:43.679" v="36" actId="47"/>
        <pc:sldMkLst>
          <pc:docMk/>
          <pc:sldMk cId="3513113167" sldId="442"/>
        </pc:sldMkLst>
      </pc:sldChg>
      <pc:sldChg chg="add del">
        <pc:chgData name="Samson Christopher" userId="6a13b5f1e64a53ae" providerId="LiveId" clId="{4A63A0E9-6879-4DFD-93F5-FA8AB28B8B64}" dt="2020-04-28T16:13:46.676" v="37" actId="47"/>
        <pc:sldMkLst>
          <pc:docMk/>
          <pc:sldMk cId="3942140867" sldId="443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FE7BC09A-4DDF-49B3-93C6-C068A2B8D531}"/>
    <pc:docChg chg="custSel addSld delSld modSld">
      <pc:chgData name="Samson Christopher" userId="6a13b5f1e64a53ae" providerId="LiveId" clId="{FE7BC09A-4DDF-49B3-93C6-C068A2B8D531}" dt="2020-04-18T16:46:38.890" v="151" actId="1035"/>
      <pc:docMkLst>
        <pc:docMk/>
      </pc:docMkLst>
      <pc:sldChg chg="del">
        <pc:chgData name="Samson Christopher" userId="6a13b5f1e64a53ae" providerId="LiveId" clId="{FE7BC09A-4DDF-49B3-93C6-C068A2B8D531}" dt="2020-04-18T16:43:42.114" v="32" actId="47"/>
        <pc:sldMkLst>
          <pc:docMk/>
          <pc:sldMk cId="2671775005" sldId="422"/>
        </pc:sldMkLst>
      </pc:sldChg>
      <pc:sldChg chg="addSp delSp modSp mod">
        <pc:chgData name="Samson Christopher" userId="6a13b5f1e64a53ae" providerId="LiveId" clId="{FE7BC09A-4DDF-49B3-93C6-C068A2B8D531}" dt="2020-04-18T16:44:06.467" v="85" actId="1035"/>
        <pc:sldMkLst>
          <pc:docMk/>
          <pc:sldMk cId="643634920" sldId="423"/>
        </pc:sldMkLst>
        <pc:spChg chg="del">
          <ac:chgData name="Samson Christopher" userId="6a13b5f1e64a53ae" providerId="LiveId" clId="{FE7BC09A-4DDF-49B3-93C6-C068A2B8D531}" dt="2020-04-18T16:42:08.384" v="7" actId="478"/>
          <ac:spMkLst>
            <pc:docMk/>
            <pc:sldMk cId="643634920" sldId="423"/>
            <ac:spMk id="2" creationId="{F33916B4-AC5C-48EA-BAF5-25AA8E3FF36F}"/>
          </ac:spMkLst>
        </pc:spChg>
        <pc:spChg chg="add mod">
          <ac:chgData name="Samson Christopher" userId="6a13b5f1e64a53ae" providerId="LiveId" clId="{FE7BC09A-4DDF-49B3-93C6-C068A2B8D531}" dt="2020-04-18T16:44:06.467" v="85" actId="1035"/>
          <ac:spMkLst>
            <pc:docMk/>
            <pc:sldMk cId="643634920" sldId="423"/>
            <ac:spMk id="3" creationId="{29A6E0BF-DB1C-4B7C-AAA3-BCEE2B0B3FA9}"/>
          </ac:spMkLst>
        </pc:spChg>
      </pc:sldChg>
      <pc:sldChg chg="del">
        <pc:chgData name="Samson Christopher" userId="6a13b5f1e64a53ae" providerId="LiveId" clId="{FE7BC09A-4DDF-49B3-93C6-C068A2B8D531}" dt="2020-04-18T16:42:04.060" v="0" actId="47"/>
        <pc:sldMkLst>
          <pc:docMk/>
          <pc:sldMk cId="361369153" sldId="424"/>
        </pc:sldMkLst>
      </pc:sldChg>
      <pc:sldChg chg="addSp modSp add mod">
        <pc:chgData name="Samson Christopher" userId="6a13b5f1e64a53ae" providerId="LiveId" clId="{FE7BC09A-4DDF-49B3-93C6-C068A2B8D531}" dt="2020-04-18T16:44:18.288" v="86" actId="1076"/>
        <pc:sldMkLst>
          <pc:docMk/>
          <pc:sldMk cId="2244675567" sldId="424"/>
        </pc:sldMkLst>
        <pc:spChg chg="add mod">
          <ac:chgData name="Samson Christopher" userId="6a13b5f1e64a53ae" providerId="LiveId" clId="{FE7BC09A-4DDF-49B3-93C6-C068A2B8D531}" dt="2020-04-18T16:44:18.288" v="86" actId="1076"/>
          <ac:spMkLst>
            <pc:docMk/>
            <pc:sldMk cId="2244675567" sldId="424"/>
            <ac:spMk id="2" creationId="{7CD0DA95-3852-49AC-80DD-543331B933ED}"/>
          </ac:spMkLst>
        </pc:spChg>
      </pc:sldChg>
      <pc:sldChg chg="addSp modSp add mod">
        <pc:chgData name="Samson Christopher" userId="6a13b5f1e64a53ae" providerId="LiveId" clId="{FE7BC09A-4DDF-49B3-93C6-C068A2B8D531}" dt="2020-04-18T16:44:41.629" v="107" actId="1036"/>
        <pc:sldMkLst>
          <pc:docMk/>
          <pc:sldMk cId="2222538492" sldId="425"/>
        </pc:sldMkLst>
        <pc:spChg chg="add mod">
          <ac:chgData name="Samson Christopher" userId="6a13b5f1e64a53ae" providerId="LiveId" clId="{FE7BC09A-4DDF-49B3-93C6-C068A2B8D531}" dt="2020-04-18T16:44:41.629" v="107" actId="1036"/>
          <ac:spMkLst>
            <pc:docMk/>
            <pc:sldMk cId="2222538492" sldId="425"/>
            <ac:spMk id="2" creationId="{286981F7-8A49-47D1-973D-78E12F191335}"/>
          </ac:spMkLst>
        </pc:spChg>
      </pc:sldChg>
      <pc:sldChg chg="del">
        <pc:chgData name="Samson Christopher" userId="6a13b5f1e64a53ae" providerId="LiveId" clId="{FE7BC09A-4DDF-49B3-93C6-C068A2B8D531}" dt="2020-04-18T16:42:04.217" v="1" actId="47"/>
        <pc:sldMkLst>
          <pc:docMk/>
          <pc:sldMk cId="3992573128" sldId="425"/>
        </pc:sldMkLst>
      </pc:sldChg>
      <pc:sldChg chg="del">
        <pc:chgData name="Samson Christopher" userId="6a13b5f1e64a53ae" providerId="LiveId" clId="{FE7BC09A-4DDF-49B3-93C6-C068A2B8D531}" dt="2020-04-18T16:42:04.301" v="2" actId="47"/>
        <pc:sldMkLst>
          <pc:docMk/>
          <pc:sldMk cId="3048767324" sldId="426"/>
        </pc:sldMkLst>
      </pc:sldChg>
      <pc:sldChg chg="addSp modSp add mod">
        <pc:chgData name="Samson Christopher" userId="6a13b5f1e64a53ae" providerId="LiveId" clId="{FE7BC09A-4DDF-49B3-93C6-C068A2B8D531}" dt="2020-04-18T16:45:03.356" v="126" actId="1035"/>
        <pc:sldMkLst>
          <pc:docMk/>
          <pc:sldMk cId="3211756311" sldId="426"/>
        </pc:sldMkLst>
        <pc:spChg chg="add mod">
          <ac:chgData name="Samson Christopher" userId="6a13b5f1e64a53ae" providerId="LiveId" clId="{FE7BC09A-4DDF-49B3-93C6-C068A2B8D531}" dt="2020-04-18T16:45:03.356" v="126" actId="1035"/>
          <ac:spMkLst>
            <pc:docMk/>
            <pc:sldMk cId="3211756311" sldId="426"/>
            <ac:spMk id="2" creationId="{DE9CF315-BF53-4391-B842-59B1B0AAA5B5}"/>
          </ac:spMkLst>
        </pc:spChg>
      </pc:sldChg>
      <pc:sldChg chg="addSp modSp add mod">
        <pc:chgData name="Samson Christopher" userId="6a13b5f1e64a53ae" providerId="LiveId" clId="{FE7BC09A-4DDF-49B3-93C6-C068A2B8D531}" dt="2020-04-18T16:45:54.082" v="138" actId="1035"/>
        <pc:sldMkLst>
          <pc:docMk/>
          <pc:sldMk cId="1231934336" sldId="427"/>
        </pc:sldMkLst>
        <pc:spChg chg="add mod">
          <ac:chgData name="Samson Christopher" userId="6a13b5f1e64a53ae" providerId="LiveId" clId="{FE7BC09A-4DDF-49B3-93C6-C068A2B8D531}" dt="2020-04-18T16:45:54.082" v="138" actId="1035"/>
          <ac:spMkLst>
            <pc:docMk/>
            <pc:sldMk cId="1231934336" sldId="427"/>
            <ac:spMk id="2" creationId="{1FB337EF-5685-4924-B6F1-AEEED7113A8F}"/>
          </ac:spMkLst>
        </pc:spChg>
      </pc:sldChg>
      <pc:sldChg chg="del">
        <pc:chgData name="Samson Christopher" userId="6a13b5f1e64a53ae" providerId="LiveId" clId="{FE7BC09A-4DDF-49B3-93C6-C068A2B8D531}" dt="2020-04-18T16:42:04.657" v="3" actId="47"/>
        <pc:sldMkLst>
          <pc:docMk/>
          <pc:sldMk cId="2098643410" sldId="427"/>
        </pc:sldMkLst>
      </pc:sldChg>
      <pc:sldChg chg="addSp modSp add mod">
        <pc:chgData name="Samson Christopher" userId="6a13b5f1e64a53ae" providerId="LiveId" clId="{FE7BC09A-4DDF-49B3-93C6-C068A2B8D531}" dt="2020-04-18T16:46:14.073" v="143" actId="1036"/>
        <pc:sldMkLst>
          <pc:docMk/>
          <pc:sldMk cId="1522147826" sldId="428"/>
        </pc:sldMkLst>
        <pc:spChg chg="add mod">
          <ac:chgData name="Samson Christopher" userId="6a13b5f1e64a53ae" providerId="LiveId" clId="{FE7BC09A-4DDF-49B3-93C6-C068A2B8D531}" dt="2020-04-18T16:46:14.073" v="143" actId="1036"/>
          <ac:spMkLst>
            <pc:docMk/>
            <pc:sldMk cId="1522147826" sldId="428"/>
            <ac:spMk id="2" creationId="{1B805E4C-95E9-4EBA-8E27-FA3E6D068A8B}"/>
          </ac:spMkLst>
        </pc:spChg>
      </pc:sldChg>
      <pc:sldChg chg="del">
        <pc:chgData name="Samson Christopher" userId="6a13b5f1e64a53ae" providerId="LiveId" clId="{FE7BC09A-4DDF-49B3-93C6-C068A2B8D531}" dt="2020-04-18T16:42:04.745" v="4" actId="47"/>
        <pc:sldMkLst>
          <pc:docMk/>
          <pc:sldMk cId="3349242221" sldId="428"/>
        </pc:sldMkLst>
      </pc:sldChg>
      <pc:sldChg chg="addSp modSp add mod">
        <pc:chgData name="Samson Christopher" userId="6a13b5f1e64a53ae" providerId="LiveId" clId="{FE7BC09A-4DDF-49B3-93C6-C068A2B8D531}" dt="2020-04-18T16:46:38.890" v="151" actId="1035"/>
        <pc:sldMkLst>
          <pc:docMk/>
          <pc:sldMk cId="1843236278" sldId="429"/>
        </pc:sldMkLst>
        <pc:spChg chg="add mod">
          <ac:chgData name="Samson Christopher" userId="6a13b5f1e64a53ae" providerId="LiveId" clId="{FE7BC09A-4DDF-49B3-93C6-C068A2B8D531}" dt="2020-04-18T16:46:38.890" v="151" actId="1035"/>
          <ac:spMkLst>
            <pc:docMk/>
            <pc:sldMk cId="1843236278" sldId="429"/>
            <ac:spMk id="2" creationId="{E0266DDB-6147-4424-8232-6A46AF4D1E08}"/>
          </ac:spMkLst>
        </pc:spChg>
      </pc:sldChg>
      <pc:sldChg chg="del">
        <pc:chgData name="Samson Christopher" userId="6a13b5f1e64a53ae" providerId="LiveId" clId="{FE7BC09A-4DDF-49B3-93C6-C068A2B8D531}" dt="2020-04-18T16:42:04.833" v="5" actId="47"/>
        <pc:sldMkLst>
          <pc:docMk/>
          <pc:sldMk cId="2161348860" sldId="429"/>
        </pc:sldMkLst>
      </pc:sldChg>
      <pc:sldChg chg="del">
        <pc:chgData name="Samson Christopher" userId="6a13b5f1e64a53ae" providerId="LiveId" clId="{FE7BC09A-4DDF-49B3-93C6-C068A2B8D531}" dt="2020-04-18T16:42:05.114" v="6" actId="47"/>
        <pc:sldMkLst>
          <pc:docMk/>
          <pc:sldMk cId="462767541" sldId="430"/>
        </pc:sldMkLst>
      </pc:sldChg>
      <pc:sldChg chg="add del">
        <pc:chgData name="Samson Christopher" userId="6a13b5f1e64a53ae" providerId="LiveId" clId="{FE7BC09A-4DDF-49B3-93C6-C068A2B8D531}" dt="2020-04-18T16:43:28.722" v="27" actId="47"/>
        <pc:sldMkLst>
          <pc:docMk/>
          <pc:sldMk cId="1421101873" sldId="430"/>
        </pc:sldMkLst>
      </pc:sldChg>
      <pc:sldChg chg="add del">
        <pc:chgData name="Samson Christopher" userId="6a13b5f1e64a53ae" providerId="LiveId" clId="{FE7BC09A-4DDF-49B3-93C6-C068A2B8D531}" dt="2020-04-18T16:43:30.954" v="28" actId="47"/>
        <pc:sldMkLst>
          <pc:docMk/>
          <pc:sldMk cId="750373796" sldId="431"/>
        </pc:sldMkLst>
      </pc:sldChg>
      <pc:sldChg chg="add del">
        <pc:chgData name="Samson Christopher" userId="6a13b5f1e64a53ae" providerId="LiveId" clId="{FE7BC09A-4DDF-49B3-93C6-C068A2B8D531}" dt="2020-04-18T16:43:31.821" v="29" actId="47"/>
        <pc:sldMkLst>
          <pc:docMk/>
          <pc:sldMk cId="2296678928" sldId="432"/>
        </pc:sldMkLst>
      </pc:sldChg>
      <pc:sldChg chg="add del">
        <pc:chgData name="Samson Christopher" userId="6a13b5f1e64a53ae" providerId="LiveId" clId="{FE7BC09A-4DDF-49B3-93C6-C068A2B8D531}" dt="2020-04-18T16:43:32.620" v="30" actId="47"/>
        <pc:sldMkLst>
          <pc:docMk/>
          <pc:sldMk cId="1655720566" sldId="43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FF8B55C3-1686-4126-B61E-26D8773C2E9F}"/>
    <pc:docChg chg="custSel addSld delSld modSld">
      <pc:chgData name="Samson Christopher" userId="6a13b5f1e64a53ae" providerId="LiveId" clId="{FF8B55C3-1686-4126-B61E-26D8773C2E9F}" dt="2020-03-26T02:55:46.438" v="504" actId="1036"/>
      <pc:docMkLst>
        <pc:docMk/>
      </pc:docMkLst>
      <pc:sldChg chg="del">
        <pc:chgData name="Samson Christopher" userId="6a13b5f1e64a53ae" providerId="LiveId" clId="{FF8B55C3-1686-4126-B61E-26D8773C2E9F}" dt="2020-03-26T02:53:35.360" v="31" actId="47"/>
        <pc:sldMkLst>
          <pc:docMk/>
          <pc:sldMk cId="159825330" sldId="391"/>
        </pc:sldMkLst>
      </pc:sldChg>
      <pc:sldChg chg="addSp delSp modSp mod">
        <pc:chgData name="Samson Christopher" userId="6a13b5f1e64a53ae" providerId="LiveId" clId="{FF8B55C3-1686-4126-B61E-26D8773C2E9F}" dt="2020-03-26T02:54:11.256" v="87" actId="1036"/>
        <pc:sldMkLst>
          <pc:docMk/>
          <pc:sldMk cId="988997695" sldId="392"/>
        </pc:sldMkLst>
        <pc:spChg chg="del">
          <ac:chgData name="Samson Christopher" userId="6a13b5f1e64a53ae" providerId="LiveId" clId="{FF8B55C3-1686-4126-B61E-26D8773C2E9F}" dt="2020-03-26T02:52:21.859" v="6" actId="478"/>
          <ac:spMkLst>
            <pc:docMk/>
            <pc:sldMk cId="988997695" sldId="392"/>
            <ac:spMk id="2" creationId="{21486248-C8A2-4455-95D4-66E6887AE74D}"/>
          </ac:spMkLst>
        </pc:spChg>
        <pc:spChg chg="add mod">
          <ac:chgData name="Samson Christopher" userId="6a13b5f1e64a53ae" providerId="LiveId" clId="{FF8B55C3-1686-4126-B61E-26D8773C2E9F}" dt="2020-03-26T02:54:11.256" v="87" actId="1036"/>
          <ac:spMkLst>
            <pc:docMk/>
            <pc:sldMk cId="988997695" sldId="392"/>
            <ac:spMk id="3" creationId="{7124B9FF-37B8-432C-92BD-9670EAB336C7}"/>
          </ac:spMkLst>
        </pc:spChg>
      </pc:sldChg>
      <pc:sldChg chg="del">
        <pc:chgData name="Samson Christopher" userId="6a13b5f1e64a53ae" providerId="LiveId" clId="{FF8B55C3-1686-4126-B61E-26D8773C2E9F}" dt="2020-03-26T02:52:16.372" v="0" actId="47"/>
        <pc:sldMkLst>
          <pc:docMk/>
          <pc:sldMk cId="2050562719" sldId="393"/>
        </pc:sldMkLst>
      </pc:sldChg>
      <pc:sldChg chg="addSp modSp add mod">
        <pc:chgData name="Samson Christopher" userId="6a13b5f1e64a53ae" providerId="LiveId" clId="{FF8B55C3-1686-4126-B61E-26D8773C2E9F}" dt="2020-03-26T02:54:21.750" v="138" actId="1036"/>
        <pc:sldMkLst>
          <pc:docMk/>
          <pc:sldMk cId="3772088047" sldId="393"/>
        </pc:sldMkLst>
        <pc:spChg chg="add mod">
          <ac:chgData name="Samson Christopher" userId="6a13b5f1e64a53ae" providerId="LiveId" clId="{FF8B55C3-1686-4126-B61E-26D8773C2E9F}" dt="2020-03-26T02:54:21.750" v="138" actId="1036"/>
          <ac:spMkLst>
            <pc:docMk/>
            <pc:sldMk cId="3772088047" sldId="393"/>
            <ac:spMk id="2" creationId="{60AB764A-0369-461D-B29D-C159A2AFD1FF}"/>
          </ac:spMkLst>
        </pc:spChg>
      </pc:sldChg>
      <pc:sldChg chg="addSp modSp add mod">
        <pc:chgData name="Samson Christopher" userId="6a13b5f1e64a53ae" providerId="LiveId" clId="{FF8B55C3-1686-4126-B61E-26D8773C2E9F}" dt="2020-03-26T02:54:33.925" v="192" actId="1035"/>
        <pc:sldMkLst>
          <pc:docMk/>
          <pc:sldMk cId="1302549920" sldId="394"/>
        </pc:sldMkLst>
        <pc:spChg chg="add mod">
          <ac:chgData name="Samson Christopher" userId="6a13b5f1e64a53ae" providerId="LiveId" clId="{FF8B55C3-1686-4126-B61E-26D8773C2E9F}" dt="2020-03-26T02:54:33.925" v="192" actId="1035"/>
          <ac:spMkLst>
            <pc:docMk/>
            <pc:sldMk cId="1302549920" sldId="394"/>
            <ac:spMk id="2" creationId="{C07DEEA9-A48A-4A82-9B74-CD1F1FA03B91}"/>
          </ac:spMkLst>
        </pc:spChg>
      </pc:sldChg>
      <pc:sldChg chg="del">
        <pc:chgData name="Samson Christopher" userId="6a13b5f1e64a53ae" providerId="LiveId" clId="{FF8B55C3-1686-4126-B61E-26D8773C2E9F}" dt="2020-03-26T02:52:16.432" v="1" actId="47"/>
        <pc:sldMkLst>
          <pc:docMk/>
          <pc:sldMk cId="1910697119" sldId="394"/>
        </pc:sldMkLst>
      </pc:sldChg>
      <pc:sldChg chg="addSp modSp add mod">
        <pc:chgData name="Samson Christopher" userId="6a13b5f1e64a53ae" providerId="LiveId" clId="{FF8B55C3-1686-4126-B61E-26D8773C2E9F}" dt="2020-03-26T02:54:43.866" v="246" actId="1036"/>
        <pc:sldMkLst>
          <pc:docMk/>
          <pc:sldMk cId="2247677360" sldId="395"/>
        </pc:sldMkLst>
        <pc:spChg chg="add mod">
          <ac:chgData name="Samson Christopher" userId="6a13b5f1e64a53ae" providerId="LiveId" clId="{FF8B55C3-1686-4126-B61E-26D8773C2E9F}" dt="2020-03-26T02:54:43.866" v="246" actId="1036"/>
          <ac:spMkLst>
            <pc:docMk/>
            <pc:sldMk cId="2247677360" sldId="395"/>
            <ac:spMk id="2" creationId="{2888C394-E81B-4385-8515-2C426CEF7D79}"/>
          </ac:spMkLst>
        </pc:spChg>
      </pc:sldChg>
      <pc:sldChg chg="del">
        <pc:chgData name="Samson Christopher" userId="6a13b5f1e64a53ae" providerId="LiveId" clId="{FF8B55C3-1686-4126-B61E-26D8773C2E9F}" dt="2020-03-26T02:52:16.566" v="2" actId="47"/>
        <pc:sldMkLst>
          <pc:docMk/>
          <pc:sldMk cId="4186788368" sldId="395"/>
        </pc:sldMkLst>
      </pc:sldChg>
      <pc:sldChg chg="addSp modSp add mod">
        <pc:chgData name="Samson Christopher" userId="6a13b5f1e64a53ae" providerId="LiveId" clId="{FF8B55C3-1686-4126-B61E-26D8773C2E9F}" dt="2020-03-26T02:55:04.106" v="308" actId="1035"/>
        <pc:sldMkLst>
          <pc:docMk/>
          <pc:sldMk cId="215567478" sldId="396"/>
        </pc:sldMkLst>
        <pc:spChg chg="add mod">
          <ac:chgData name="Samson Christopher" userId="6a13b5f1e64a53ae" providerId="LiveId" clId="{FF8B55C3-1686-4126-B61E-26D8773C2E9F}" dt="2020-03-26T02:55:04.106" v="308" actId="1035"/>
          <ac:spMkLst>
            <pc:docMk/>
            <pc:sldMk cId="215567478" sldId="396"/>
            <ac:spMk id="2" creationId="{535817B3-3056-4E30-9F31-9781DB4ADA9B}"/>
          </ac:spMkLst>
        </pc:spChg>
      </pc:sldChg>
      <pc:sldChg chg="del">
        <pc:chgData name="Samson Christopher" userId="6a13b5f1e64a53ae" providerId="LiveId" clId="{FF8B55C3-1686-4126-B61E-26D8773C2E9F}" dt="2020-03-26T02:52:16.735" v="3" actId="47"/>
        <pc:sldMkLst>
          <pc:docMk/>
          <pc:sldMk cId="1964551823" sldId="396"/>
        </pc:sldMkLst>
      </pc:sldChg>
      <pc:sldChg chg="addSp modSp add mod">
        <pc:chgData name="Samson Christopher" userId="6a13b5f1e64a53ae" providerId="LiveId" clId="{FF8B55C3-1686-4126-B61E-26D8773C2E9F}" dt="2020-03-26T02:55:16.401" v="360" actId="1035"/>
        <pc:sldMkLst>
          <pc:docMk/>
          <pc:sldMk cId="1004707301" sldId="397"/>
        </pc:sldMkLst>
        <pc:spChg chg="add mod">
          <ac:chgData name="Samson Christopher" userId="6a13b5f1e64a53ae" providerId="LiveId" clId="{FF8B55C3-1686-4126-B61E-26D8773C2E9F}" dt="2020-03-26T02:55:16.401" v="360" actId="1035"/>
          <ac:spMkLst>
            <pc:docMk/>
            <pc:sldMk cId="1004707301" sldId="397"/>
            <ac:spMk id="2" creationId="{749F0EC3-B2A2-42EF-A163-55715E8177C6}"/>
          </ac:spMkLst>
        </pc:spChg>
      </pc:sldChg>
      <pc:sldChg chg="del">
        <pc:chgData name="Samson Christopher" userId="6a13b5f1e64a53ae" providerId="LiveId" clId="{FF8B55C3-1686-4126-B61E-26D8773C2E9F}" dt="2020-03-26T02:52:16.903" v="4" actId="47"/>
        <pc:sldMkLst>
          <pc:docMk/>
          <pc:sldMk cId="4046209467" sldId="397"/>
        </pc:sldMkLst>
      </pc:sldChg>
      <pc:sldChg chg="addSp modSp add mod">
        <pc:chgData name="Samson Christopher" userId="6a13b5f1e64a53ae" providerId="LiveId" clId="{FF8B55C3-1686-4126-B61E-26D8773C2E9F}" dt="2020-03-26T02:55:26.740" v="410" actId="1036"/>
        <pc:sldMkLst>
          <pc:docMk/>
          <pc:sldMk cId="1974838147" sldId="398"/>
        </pc:sldMkLst>
        <pc:spChg chg="add mod">
          <ac:chgData name="Samson Christopher" userId="6a13b5f1e64a53ae" providerId="LiveId" clId="{FF8B55C3-1686-4126-B61E-26D8773C2E9F}" dt="2020-03-26T02:55:26.740" v="410" actId="1036"/>
          <ac:spMkLst>
            <pc:docMk/>
            <pc:sldMk cId="1974838147" sldId="398"/>
            <ac:spMk id="2" creationId="{1A8E0270-5626-435E-9ACD-548869A3304D}"/>
          </ac:spMkLst>
        </pc:spChg>
      </pc:sldChg>
      <pc:sldChg chg="del">
        <pc:chgData name="Samson Christopher" userId="6a13b5f1e64a53ae" providerId="LiveId" clId="{FF8B55C3-1686-4126-B61E-26D8773C2E9F}" dt="2020-03-26T02:52:17.073" v="5" actId="47"/>
        <pc:sldMkLst>
          <pc:docMk/>
          <pc:sldMk cId="3555912023" sldId="398"/>
        </pc:sldMkLst>
      </pc:sldChg>
      <pc:sldChg chg="addSp modSp add mod">
        <pc:chgData name="Samson Christopher" userId="6a13b5f1e64a53ae" providerId="LiveId" clId="{FF8B55C3-1686-4126-B61E-26D8773C2E9F}" dt="2020-03-26T02:55:46.438" v="504" actId="1036"/>
        <pc:sldMkLst>
          <pc:docMk/>
          <pc:sldMk cId="3730262078" sldId="399"/>
        </pc:sldMkLst>
        <pc:spChg chg="add mod">
          <ac:chgData name="Samson Christopher" userId="6a13b5f1e64a53ae" providerId="LiveId" clId="{FF8B55C3-1686-4126-B61E-26D8773C2E9F}" dt="2020-03-26T02:55:46.438" v="504" actId="1036"/>
          <ac:spMkLst>
            <pc:docMk/>
            <pc:sldMk cId="3730262078" sldId="399"/>
            <ac:spMk id="2" creationId="{86E2E500-B7C6-4EE6-8598-069E49A86269}"/>
          </ac:spMkLst>
        </pc:spChg>
      </pc:sldChg>
      <pc:sldChg chg="add del">
        <pc:chgData name="Samson Christopher" userId="6a13b5f1e64a53ae" providerId="LiveId" clId="{FF8B55C3-1686-4126-B61E-26D8773C2E9F}" dt="2020-03-26T02:53:24.625" v="26" actId="47"/>
        <pc:sldMkLst>
          <pc:docMk/>
          <pc:sldMk cId="911432755" sldId="400"/>
        </pc:sldMkLst>
      </pc:sldChg>
      <pc:sldChg chg="add del">
        <pc:chgData name="Samson Christopher" userId="6a13b5f1e64a53ae" providerId="LiveId" clId="{FF8B55C3-1686-4126-B61E-26D8773C2E9F}" dt="2020-03-26T02:53:25.173" v="27" actId="47"/>
        <pc:sldMkLst>
          <pc:docMk/>
          <pc:sldMk cId="266490069" sldId="401"/>
        </pc:sldMkLst>
      </pc:sldChg>
      <pc:sldChg chg="add del">
        <pc:chgData name="Samson Christopher" userId="6a13b5f1e64a53ae" providerId="LiveId" clId="{FF8B55C3-1686-4126-B61E-26D8773C2E9F}" dt="2020-03-26T02:53:25.806" v="28" actId="47"/>
        <pc:sldMkLst>
          <pc:docMk/>
          <pc:sldMk cId="3548257877" sldId="402"/>
        </pc:sldMkLst>
      </pc:sldChg>
      <pc:sldChg chg="add del">
        <pc:chgData name="Samson Christopher" userId="6a13b5f1e64a53ae" providerId="LiveId" clId="{FF8B55C3-1686-4126-B61E-26D8773C2E9F}" dt="2020-03-26T02:53:27.168" v="29" actId="47"/>
        <pc:sldMkLst>
          <pc:docMk/>
          <pc:sldMk cId="3657140579" sldId="403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70579D28-8A33-43B7-968E-5DBDA3789C26}"/>
    <pc:docChg chg="undo custSel addSld delSld modSld">
      <pc:chgData name="Samson Christopher" userId="6a13b5f1e64a53ae" providerId="LiveId" clId="{70579D28-8A33-43B7-968E-5DBDA3789C26}" dt="2020-03-21T15:55:41.140" v="1198" actId="1036"/>
      <pc:docMkLst>
        <pc:docMk/>
      </pc:docMkLst>
      <pc:sldChg chg="add del">
        <pc:chgData name="Samson Christopher" userId="6a13b5f1e64a53ae" providerId="LiveId" clId="{70579D28-8A33-43B7-968E-5DBDA3789C26}" dt="2020-03-21T15:46:33.469" v="115" actId="47"/>
        <pc:sldMkLst>
          <pc:docMk/>
          <pc:sldMk cId="3837972156" sldId="388"/>
        </pc:sldMkLst>
      </pc:sldChg>
      <pc:sldChg chg="addSp delSp modSp mod">
        <pc:chgData name="Samson Christopher" userId="6a13b5f1e64a53ae" providerId="LiveId" clId="{70579D28-8A33-43B7-968E-5DBDA3789C26}" dt="2020-03-21T15:49:40.116" v="253" actId="1036"/>
        <pc:sldMkLst>
          <pc:docMk/>
          <pc:sldMk cId="1777894342" sldId="389"/>
        </pc:sldMkLst>
        <pc:spChg chg="del">
          <ac:chgData name="Samson Christopher" userId="6a13b5f1e64a53ae" providerId="LiveId" clId="{70579D28-8A33-43B7-968E-5DBDA3789C26}" dt="2020-03-21T15:43:38.684" v="15" actId="478"/>
          <ac:spMkLst>
            <pc:docMk/>
            <pc:sldMk cId="1777894342" sldId="389"/>
            <ac:spMk id="2" creationId="{284DEECD-9B22-467C-BE0F-BF7DD7D7238D}"/>
          </ac:spMkLst>
        </pc:spChg>
        <pc:spChg chg="add mod">
          <ac:chgData name="Samson Christopher" userId="6a13b5f1e64a53ae" providerId="LiveId" clId="{70579D28-8A33-43B7-968E-5DBDA3789C26}" dt="2020-03-21T15:49:40.116" v="253" actId="1036"/>
          <ac:spMkLst>
            <pc:docMk/>
            <pc:sldMk cId="1777894342" sldId="389"/>
            <ac:spMk id="5" creationId="{E78E54A1-F775-4D44-9E44-887DA88282D6}"/>
          </ac:spMkLst>
        </pc:spChg>
        <pc:picChg chg="add del mod">
          <ac:chgData name="Samson Christopher" userId="6a13b5f1e64a53ae" providerId="LiveId" clId="{70579D28-8A33-43B7-968E-5DBDA3789C26}" dt="2020-03-21T15:43:42.176" v="17"/>
          <ac:picMkLst>
            <pc:docMk/>
            <pc:sldMk cId="1777894342" sldId="389"/>
            <ac:picMk id="4" creationId="{4177FCE4-5AB2-4DFF-9928-A72462AF4F01}"/>
          </ac:picMkLst>
        </pc:picChg>
      </pc:sldChg>
      <pc:sldChg chg="addSp modSp add mod">
        <pc:chgData name="Samson Christopher" userId="6a13b5f1e64a53ae" providerId="LiveId" clId="{70579D28-8A33-43B7-968E-5DBDA3789C26}" dt="2020-03-21T15:49:51.407" v="270" actId="1036"/>
        <pc:sldMkLst>
          <pc:docMk/>
          <pc:sldMk cId="1796611013" sldId="390"/>
        </pc:sldMkLst>
        <pc:spChg chg="add mod">
          <ac:chgData name="Samson Christopher" userId="6a13b5f1e64a53ae" providerId="LiveId" clId="{70579D28-8A33-43B7-968E-5DBDA3789C26}" dt="2020-03-21T15:49:51.407" v="270" actId="1036"/>
          <ac:spMkLst>
            <pc:docMk/>
            <pc:sldMk cId="1796611013" sldId="390"/>
            <ac:spMk id="2" creationId="{170DF1A3-0F14-4236-9314-E6867AEE8F7B}"/>
          </ac:spMkLst>
        </pc:spChg>
      </pc:sldChg>
      <pc:sldChg chg="del">
        <pc:chgData name="Samson Christopher" userId="6a13b5f1e64a53ae" providerId="LiveId" clId="{70579D28-8A33-43B7-968E-5DBDA3789C26}" dt="2020-03-21T15:43:33.612" v="0" actId="47"/>
        <pc:sldMkLst>
          <pc:docMk/>
          <pc:sldMk cId="2328195649" sldId="390"/>
        </pc:sldMkLst>
      </pc:sldChg>
      <pc:sldChg chg="del">
        <pc:chgData name="Samson Christopher" userId="6a13b5f1e64a53ae" providerId="LiveId" clId="{70579D28-8A33-43B7-968E-5DBDA3789C26}" dt="2020-03-21T15:43:33.910" v="1" actId="47"/>
        <pc:sldMkLst>
          <pc:docMk/>
          <pc:sldMk cId="1777521160" sldId="391"/>
        </pc:sldMkLst>
      </pc:sldChg>
      <pc:sldChg chg="addSp modSp add mod">
        <pc:chgData name="Samson Christopher" userId="6a13b5f1e64a53ae" providerId="LiveId" clId="{70579D28-8A33-43B7-968E-5DBDA3789C26}" dt="2020-03-21T15:50:16.255" v="326" actId="1036"/>
        <pc:sldMkLst>
          <pc:docMk/>
          <pc:sldMk cId="1960317225" sldId="391"/>
        </pc:sldMkLst>
        <pc:spChg chg="add mod">
          <ac:chgData name="Samson Christopher" userId="6a13b5f1e64a53ae" providerId="LiveId" clId="{70579D28-8A33-43B7-968E-5DBDA3789C26}" dt="2020-03-21T15:50:16.255" v="326" actId="1036"/>
          <ac:spMkLst>
            <pc:docMk/>
            <pc:sldMk cId="1960317225" sldId="391"/>
            <ac:spMk id="2" creationId="{411E85B5-5A8B-4CEA-BA01-D04D0257BA86}"/>
          </ac:spMkLst>
        </pc:spChg>
      </pc:sldChg>
      <pc:sldChg chg="addSp modSp add mod">
        <pc:chgData name="Samson Christopher" userId="6a13b5f1e64a53ae" providerId="LiveId" clId="{70579D28-8A33-43B7-968E-5DBDA3789C26}" dt="2020-03-21T15:50:33.290" v="381" actId="1035"/>
        <pc:sldMkLst>
          <pc:docMk/>
          <pc:sldMk cId="616226160" sldId="392"/>
        </pc:sldMkLst>
        <pc:spChg chg="add mod">
          <ac:chgData name="Samson Christopher" userId="6a13b5f1e64a53ae" providerId="LiveId" clId="{70579D28-8A33-43B7-968E-5DBDA3789C26}" dt="2020-03-21T15:50:33.290" v="381" actId="1035"/>
          <ac:spMkLst>
            <pc:docMk/>
            <pc:sldMk cId="616226160" sldId="392"/>
            <ac:spMk id="2" creationId="{B39D6005-192D-4F33-A098-2B3A5FBEE896}"/>
          </ac:spMkLst>
        </pc:spChg>
      </pc:sldChg>
      <pc:sldChg chg="del">
        <pc:chgData name="Samson Christopher" userId="6a13b5f1e64a53ae" providerId="LiveId" clId="{70579D28-8A33-43B7-968E-5DBDA3789C26}" dt="2020-03-21T15:43:34.137" v="2" actId="47"/>
        <pc:sldMkLst>
          <pc:docMk/>
          <pc:sldMk cId="2819729231" sldId="392"/>
        </pc:sldMkLst>
      </pc:sldChg>
      <pc:sldChg chg="addSp modSp add mod">
        <pc:chgData name="Samson Christopher" userId="6a13b5f1e64a53ae" providerId="LiveId" clId="{70579D28-8A33-43B7-968E-5DBDA3789C26}" dt="2020-03-21T15:50:56.505" v="448" actId="1036"/>
        <pc:sldMkLst>
          <pc:docMk/>
          <pc:sldMk cId="524563610" sldId="393"/>
        </pc:sldMkLst>
        <pc:spChg chg="add mod">
          <ac:chgData name="Samson Christopher" userId="6a13b5f1e64a53ae" providerId="LiveId" clId="{70579D28-8A33-43B7-968E-5DBDA3789C26}" dt="2020-03-21T15:50:56.505" v="448" actId="1036"/>
          <ac:spMkLst>
            <pc:docMk/>
            <pc:sldMk cId="524563610" sldId="393"/>
            <ac:spMk id="2" creationId="{7E019993-4EC5-4DA3-ADDD-E4F080F45047}"/>
          </ac:spMkLst>
        </pc:spChg>
      </pc:sldChg>
      <pc:sldChg chg="del">
        <pc:chgData name="Samson Christopher" userId="6a13b5f1e64a53ae" providerId="LiveId" clId="{70579D28-8A33-43B7-968E-5DBDA3789C26}" dt="2020-03-21T15:43:34.303" v="3" actId="47"/>
        <pc:sldMkLst>
          <pc:docMk/>
          <pc:sldMk cId="3541016762" sldId="393"/>
        </pc:sldMkLst>
      </pc:sldChg>
      <pc:sldChg chg="del">
        <pc:chgData name="Samson Christopher" userId="6a13b5f1e64a53ae" providerId="LiveId" clId="{70579D28-8A33-43B7-968E-5DBDA3789C26}" dt="2020-03-21T15:43:34.488" v="4" actId="47"/>
        <pc:sldMkLst>
          <pc:docMk/>
          <pc:sldMk cId="1741862837" sldId="394"/>
        </pc:sldMkLst>
      </pc:sldChg>
      <pc:sldChg chg="addSp modSp add mod">
        <pc:chgData name="Samson Christopher" userId="6a13b5f1e64a53ae" providerId="LiveId" clId="{70579D28-8A33-43B7-968E-5DBDA3789C26}" dt="2020-03-21T15:51:44.676" v="514" actId="1036"/>
        <pc:sldMkLst>
          <pc:docMk/>
          <pc:sldMk cId="3349571925" sldId="394"/>
        </pc:sldMkLst>
        <pc:spChg chg="add mod">
          <ac:chgData name="Samson Christopher" userId="6a13b5f1e64a53ae" providerId="LiveId" clId="{70579D28-8A33-43B7-968E-5DBDA3789C26}" dt="2020-03-21T15:51:44.676" v="514" actId="1036"/>
          <ac:spMkLst>
            <pc:docMk/>
            <pc:sldMk cId="3349571925" sldId="394"/>
            <ac:spMk id="2" creationId="{D261CC68-B5B2-4DA2-BAF4-8B0C1FD5BF1A}"/>
          </ac:spMkLst>
        </pc:spChg>
      </pc:sldChg>
      <pc:sldChg chg="addSp modSp add mod">
        <pc:chgData name="Samson Christopher" userId="6a13b5f1e64a53ae" providerId="LiveId" clId="{70579D28-8A33-43B7-968E-5DBDA3789C26}" dt="2020-03-21T15:52:04.964" v="570" actId="1036"/>
        <pc:sldMkLst>
          <pc:docMk/>
          <pc:sldMk cId="522690537" sldId="395"/>
        </pc:sldMkLst>
        <pc:spChg chg="add mod">
          <ac:chgData name="Samson Christopher" userId="6a13b5f1e64a53ae" providerId="LiveId" clId="{70579D28-8A33-43B7-968E-5DBDA3789C26}" dt="2020-03-21T15:52:04.964" v="570" actId="1036"/>
          <ac:spMkLst>
            <pc:docMk/>
            <pc:sldMk cId="522690537" sldId="395"/>
            <ac:spMk id="2" creationId="{6F824337-8D7F-41DA-8D12-02403BDF284E}"/>
          </ac:spMkLst>
        </pc:spChg>
      </pc:sldChg>
      <pc:sldChg chg="del">
        <pc:chgData name="Samson Christopher" userId="6a13b5f1e64a53ae" providerId="LiveId" clId="{70579D28-8A33-43B7-968E-5DBDA3789C26}" dt="2020-03-21T15:43:34.67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70579D28-8A33-43B7-968E-5DBDA3789C26}" dt="2020-03-21T15:43:34.888" v="6" actId="47"/>
        <pc:sldMkLst>
          <pc:docMk/>
          <pc:sldMk cId="516924162" sldId="396"/>
        </pc:sldMkLst>
      </pc:sldChg>
      <pc:sldChg chg="addSp modSp add mod">
        <pc:chgData name="Samson Christopher" userId="6a13b5f1e64a53ae" providerId="LiveId" clId="{70579D28-8A33-43B7-968E-5DBDA3789C26}" dt="2020-03-21T15:52:26.135" v="628" actId="1035"/>
        <pc:sldMkLst>
          <pc:docMk/>
          <pc:sldMk cId="3163411264" sldId="396"/>
        </pc:sldMkLst>
        <pc:spChg chg="add mod">
          <ac:chgData name="Samson Christopher" userId="6a13b5f1e64a53ae" providerId="LiveId" clId="{70579D28-8A33-43B7-968E-5DBDA3789C26}" dt="2020-03-21T15:52:26.135" v="628" actId="1035"/>
          <ac:spMkLst>
            <pc:docMk/>
            <pc:sldMk cId="3163411264" sldId="396"/>
            <ac:spMk id="2" creationId="{278145CD-0155-4339-B224-3239D3AD0083}"/>
          </ac:spMkLst>
        </pc:spChg>
      </pc:sldChg>
      <pc:sldChg chg="del">
        <pc:chgData name="Samson Christopher" userId="6a13b5f1e64a53ae" providerId="LiveId" clId="{70579D28-8A33-43B7-968E-5DBDA3789C26}" dt="2020-03-21T15:43:35.064" v="7" actId="47"/>
        <pc:sldMkLst>
          <pc:docMk/>
          <pc:sldMk cId="2363791542" sldId="397"/>
        </pc:sldMkLst>
      </pc:sldChg>
      <pc:sldChg chg="addSp modSp add mod">
        <pc:chgData name="Samson Christopher" userId="6a13b5f1e64a53ae" providerId="LiveId" clId="{70579D28-8A33-43B7-968E-5DBDA3789C26}" dt="2020-03-21T15:52:44.920" v="681" actId="1035"/>
        <pc:sldMkLst>
          <pc:docMk/>
          <pc:sldMk cId="2779677051" sldId="397"/>
        </pc:sldMkLst>
        <pc:spChg chg="add mod">
          <ac:chgData name="Samson Christopher" userId="6a13b5f1e64a53ae" providerId="LiveId" clId="{70579D28-8A33-43B7-968E-5DBDA3789C26}" dt="2020-03-21T15:52:44.920" v="681" actId="1035"/>
          <ac:spMkLst>
            <pc:docMk/>
            <pc:sldMk cId="2779677051" sldId="397"/>
            <ac:spMk id="2" creationId="{BB8314FC-B848-4521-854F-89694C120C0F}"/>
          </ac:spMkLst>
        </pc:spChg>
      </pc:sldChg>
      <pc:sldChg chg="addSp modSp add mod">
        <pc:chgData name="Samson Christopher" userId="6a13b5f1e64a53ae" providerId="LiveId" clId="{70579D28-8A33-43B7-968E-5DBDA3789C26}" dt="2020-03-21T15:53:12.376" v="740" actId="1036"/>
        <pc:sldMkLst>
          <pc:docMk/>
          <pc:sldMk cId="586823244" sldId="398"/>
        </pc:sldMkLst>
        <pc:spChg chg="add mod">
          <ac:chgData name="Samson Christopher" userId="6a13b5f1e64a53ae" providerId="LiveId" clId="{70579D28-8A33-43B7-968E-5DBDA3789C26}" dt="2020-03-21T15:53:12.376" v="740" actId="1036"/>
          <ac:spMkLst>
            <pc:docMk/>
            <pc:sldMk cId="586823244" sldId="398"/>
            <ac:spMk id="2" creationId="{AA3586C4-79AC-42BC-A718-1A6A71A2EAB3}"/>
          </ac:spMkLst>
        </pc:spChg>
      </pc:sldChg>
      <pc:sldChg chg="del">
        <pc:chgData name="Samson Christopher" userId="6a13b5f1e64a53ae" providerId="LiveId" clId="{70579D28-8A33-43B7-968E-5DBDA3789C26}" dt="2020-03-21T15:43:35.287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70579D28-8A33-43B7-968E-5DBDA3789C26}" dt="2020-03-21T15:43:35.497" v="9" actId="47"/>
        <pc:sldMkLst>
          <pc:docMk/>
          <pc:sldMk cId="1510234935" sldId="399"/>
        </pc:sldMkLst>
      </pc:sldChg>
      <pc:sldChg chg="addSp modSp add mod">
        <pc:chgData name="Samson Christopher" userId="6a13b5f1e64a53ae" providerId="LiveId" clId="{70579D28-8A33-43B7-968E-5DBDA3789C26}" dt="2020-03-21T15:53:33.695" v="800" actId="1036"/>
        <pc:sldMkLst>
          <pc:docMk/>
          <pc:sldMk cId="3196085537" sldId="399"/>
        </pc:sldMkLst>
        <pc:spChg chg="add mod">
          <ac:chgData name="Samson Christopher" userId="6a13b5f1e64a53ae" providerId="LiveId" clId="{70579D28-8A33-43B7-968E-5DBDA3789C26}" dt="2020-03-21T15:53:33.695" v="800" actId="1036"/>
          <ac:spMkLst>
            <pc:docMk/>
            <pc:sldMk cId="3196085537" sldId="399"/>
            <ac:spMk id="2" creationId="{95C50700-6B65-4EB2-97AC-C01FE92DD9FA}"/>
          </ac:spMkLst>
        </pc:spChg>
      </pc:sldChg>
      <pc:sldChg chg="addSp modSp add mod">
        <pc:chgData name="Samson Christopher" userId="6a13b5f1e64a53ae" providerId="LiveId" clId="{70579D28-8A33-43B7-968E-5DBDA3789C26}" dt="2020-03-21T15:53:55.299" v="861" actId="1035"/>
        <pc:sldMkLst>
          <pc:docMk/>
          <pc:sldMk cId="2237265430" sldId="400"/>
        </pc:sldMkLst>
        <pc:spChg chg="add mod">
          <ac:chgData name="Samson Christopher" userId="6a13b5f1e64a53ae" providerId="LiveId" clId="{70579D28-8A33-43B7-968E-5DBDA3789C26}" dt="2020-03-21T15:53:55.299" v="861" actId="1035"/>
          <ac:spMkLst>
            <pc:docMk/>
            <pc:sldMk cId="2237265430" sldId="400"/>
            <ac:spMk id="2" creationId="{ED788A61-D7D5-4BAA-AC6C-B0C5CDC79630}"/>
          </ac:spMkLst>
        </pc:spChg>
      </pc:sldChg>
      <pc:sldChg chg="del">
        <pc:chgData name="Samson Christopher" userId="6a13b5f1e64a53ae" providerId="LiveId" clId="{70579D28-8A33-43B7-968E-5DBDA3789C26}" dt="2020-03-21T15:43:35.698" v="10" actId="47"/>
        <pc:sldMkLst>
          <pc:docMk/>
          <pc:sldMk cId="4074745041" sldId="400"/>
        </pc:sldMkLst>
      </pc:sldChg>
      <pc:sldChg chg="del">
        <pc:chgData name="Samson Christopher" userId="6a13b5f1e64a53ae" providerId="LiveId" clId="{70579D28-8A33-43B7-968E-5DBDA3789C26}" dt="2020-03-21T15:43:35.863" v="11" actId="47"/>
        <pc:sldMkLst>
          <pc:docMk/>
          <pc:sldMk cId="3235766185" sldId="401"/>
        </pc:sldMkLst>
      </pc:sldChg>
      <pc:sldChg chg="addSp modSp add mod">
        <pc:chgData name="Samson Christopher" userId="6a13b5f1e64a53ae" providerId="LiveId" clId="{70579D28-8A33-43B7-968E-5DBDA3789C26}" dt="2020-03-21T15:55:41.140" v="1198" actId="1036"/>
        <pc:sldMkLst>
          <pc:docMk/>
          <pc:sldMk cId="4261612656" sldId="401"/>
        </pc:sldMkLst>
        <pc:spChg chg="add mod">
          <ac:chgData name="Samson Christopher" userId="6a13b5f1e64a53ae" providerId="LiveId" clId="{70579D28-8A33-43B7-968E-5DBDA3789C26}" dt="2020-03-21T15:55:41.140" v="1198" actId="1036"/>
          <ac:spMkLst>
            <pc:docMk/>
            <pc:sldMk cId="4261612656" sldId="401"/>
            <ac:spMk id="2" creationId="{47E44F6B-5389-44DC-A516-0ACE15D4B644}"/>
          </ac:spMkLst>
        </pc:spChg>
      </pc:sldChg>
      <pc:sldChg chg="addSp modSp add mod">
        <pc:chgData name="Samson Christopher" userId="6a13b5f1e64a53ae" providerId="LiveId" clId="{70579D28-8A33-43B7-968E-5DBDA3789C26}" dt="2020-03-21T15:54:25.664" v="926" actId="1036"/>
        <pc:sldMkLst>
          <pc:docMk/>
          <pc:sldMk cId="2335844162" sldId="402"/>
        </pc:sldMkLst>
        <pc:spChg chg="add mod">
          <ac:chgData name="Samson Christopher" userId="6a13b5f1e64a53ae" providerId="LiveId" clId="{70579D28-8A33-43B7-968E-5DBDA3789C26}" dt="2020-03-21T15:54:25.664" v="926" actId="1036"/>
          <ac:spMkLst>
            <pc:docMk/>
            <pc:sldMk cId="2335844162" sldId="402"/>
            <ac:spMk id="2" creationId="{AE790BCD-BAE9-4A09-A805-264981C32716}"/>
          </ac:spMkLst>
        </pc:spChg>
      </pc:sldChg>
      <pc:sldChg chg="del">
        <pc:chgData name="Samson Christopher" userId="6a13b5f1e64a53ae" providerId="LiveId" clId="{70579D28-8A33-43B7-968E-5DBDA3789C26}" dt="2020-03-21T15:43:36.374" v="12" actId="47"/>
        <pc:sldMkLst>
          <pc:docMk/>
          <pc:sldMk cId="3665806147" sldId="402"/>
        </pc:sldMkLst>
      </pc:sldChg>
      <pc:sldChg chg="addSp modSp add mod">
        <pc:chgData name="Samson Christopher" userId="6a13b5f1e64a53ae" providerId="LiveId" clId="{70579D28-8A33-43B7-968E-5DBDA3789C26}" dt="2020-03-21T15:54:42.870" v="976" actId="1035"/>
        <pc:sldMkLst>
          <pc:docMk/>
          <pc:sldMk cId="2345851898" sldId="403"/>
        </pc:sldMkLst>
        <pc:spChg chg="add mod">
          <ac:chgData name="Samson Christopher" userId="6a13b5f1e64a53ae" providerId="LiveId" clId="{70579D28-8A33-43B7-968E-5DBDA3789C26}" dt="2020-03-21T15:54:42.870" v="976" actId="1035"/>
          <ac:spMkLst>
            <pc:docMk/>
            <pc:sldMk cId="2345851898" sldId="403"/>
            <ac:spMk id="2" creationId="{37DB0379-31B0-4230-9643-21CE2D09F4D6}"/>
          </ac:spMkLst>
        </pc:spChg>
      </pc:sldChg>
      <pc:sldChg chg="del">
        <pc:chgData name="Samson Christopher" userId="6a13b5f1e64a53ae" providerId="LiveId" clId="{70579D28-8A33-43B7-968E-5DBDA3789C26}" dt="2020-03-21T15:43:36.420" v="13" actId="47"/>
        <pc:sldMkLst>
          <pc:docMk/>
          <pc:sldMk cId="2640454774" sldId="403"/>
        </pc:sldMkLst>
      </pc:sldChg>
      <pc:sldChg chg="addSp modSp add mod">
        <pc:chgData name="Samson Christopher" userId="6a13b5f1e64a53ae" providerId="LiveId" clId="{70579D28-8A33-43B7-968E-5DBDA3789C26}" dt="2020-03-21T15:55:00.524" v="1040" actId="1036"/>
        <pc:sldMkLst>
          <pc:docMk/>
          <pc:sldMk cId="3187924925" sldId="404"/>
        </pc:sldMkLst>
        <pc:spChg chg="add mod">
          <ac:chgData name="Samson Christopher" userId="6a13b5f1e64a53ae" providerId="LiveId" clId="{70579D28-8A33-43B7-968E-5DBDA3789C26}" dt="2020-03-21T15:55:00.524" v="1040" actId="1036"/>
          <ac:spMkLst>
            <pc:docMk/>
            <pc:sldMk cId="3187924925" sldId="404"/>
            <ac:spMk id="2" creationId="{47AB8C9A-089E-467B-A9DE-0D8F4DF04AA5}"/>
          </ac:spMkLst>
        </pc:spChg>
      </pc:sldChg>
      <pc:sldChg chg="del">
        <pc:chgData name="Samson Christopher" userId="6a13b5f1e64a53ae" providerId="LiveId" clId="{70579D28-8A33-43B7-968E-5DBDA3789C26}" dt="2020-03-21T15:43:36.764" v="14" actId="47"/>
        <pc:sldMkLst>
          <pc:docMk/>
          <pc:sldMk cId="3747042205" sldId="404"/>
        </pc:sldMkLst>
      </pc:sldChg>
      <pc:sldChg chg="addSp modSp add mod">
        <pc:chgData name="Samson Christopher" userId="6a13b5f1e64a53ae" providerId="LiveId" clId="{70579D28-8A33-43B7-968E-5DBDA3789C26}" dt="2020-03-21T15:55:23.162" v="1132" actId="1036"/>
        <pc:sldMkLst>
          <pc:docMk/>
          <pc:sldMk cId="1999850926" sldId="405"/>
        </pc:sldMkLst>
        <pc:spChg chg="add mod">
          <ac:chgData name="Samson Christopher" userId="6a13b5f1e64a53ae" providerId="LiveId" clId="{70579D28-8A33-43B7-968E-5DBDA3789C26}" dt="2020-03-21T15:55:23.162" v="1132" actId="1036"/>
          <ac:spMkLst>
            <pc:docMk/>
            <pc:sldMk cId="1999850926" sldId="405"/>
            <ac:spMk id="2" creationId="{5DBE7D35-9CD3-4ABE-9F5F-5044F182E38E}"/>
          </ac:spMkLst>
        </pc:spChg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26A254E1-1F58-4D8D-B136-ACA336B298C2}"/>
    <pc:docChg chg="undo custSel addSld delSld modSld">
      <pc:chgData name="Samson Christopher" userId="6a13b5f1e64a53ae" providerId="LiveId" clId="{26A254E1-1F58-4D8D-B136-ACA336B298C2}" dt="2020-04-08T19:31:48.624" v="477" actId="1036"/>
      <pc:docMkLst>
        <pc:docMk/>
      </pc:docMkLst>
      <pc:sldChg chg="add del">
        <pc:chgData name="Samson Christopher" userId="6a13b5f1e64a53ae" providerId="LiveId" clId="{26A254E1-1F58-4D8D-B136-ACA336B298C2}" dt="2020-04-08T19:09:29.184" v="44" actId="47"/>
        <pc:sldMkLst>
          <pc:docMk/>
          <pc:sldMk cId="4126717993" sldId="399"/>
        </pc:sldMkLst>
      </pc:sldChg>
      <pc:sldChg chg="addSp delSp modSp add del mod">
        <pc:chgData name="Samson Christopher" userId="6a13b5f1e64a53ae" providerId="LiveId" clId="{26A254E1-1F58-4D8D-B136-ACA336B298C2}" dt="2020-04-08T19:18:44.207" v="246" actId="47"/>
        <pc:sldMkLst>
          <pc:docMk/>
          <pc:sldMk cId="3669512141" sldId="400"/>
        </pc:sldMkLst>
        <pc:spChg chg="add mod">
          <ac:chgData name="Samson Christopher" userId="6a13b5f1e64a53ae" providerId="LiveId" clId="{26A254E1-1F58-4D8D-B136-ACA336B298C2}" dt="2020-04-08T19:11:17.873" v="133" actId="1035"/>
          <ac:spMkLst>
            <pc:docMk/>
            <pc:sldMk cId="3669512141" sldId="400"/>
            <ac:spMk id="2" creationId="{8C9208DD-1B0D-4B7D-954E-3C26259F44C4}"/>
          </ac:spMkLst>
        </pc:spChg>
        <pc:spChg chg="del">
          <ac:chgData name="Samson Christopher" userId="6a13b5f1e64a53ae" providerId="LiveId" clId="{26A254E1-1F58-4D8D-B136-ACA336B298C2}" dt="2020-04-08T19:07:50.047" v="13" actId="478"/>
          <ac:spMkLst>
            <pc:docMk/>
            <pc:sldMk cId="3669512141" sldId="400"/>
            <ac:spMk id="3" creationId="{880EC0D7-B540-45A2-8340-CBE53C8D0605}"/>
          </ac:spMkLst>
        </pc:spChg>
      </pc:sldChg>
      <pc:sldChg chg="del">
        <pc:chgData name="Samson Christopher" userId="6a13b5f1e64a53ae" providerId="LiveId" clId="{26A254E1-1F58-4D8D-B136-ACA336B298C2}" dt="2020-04-08T19:07:45.051" v="0" actId="47"/>
        <pc:sldMkLst>
          <pc:docMk/>
          <pc:sldMk cId="2866814509" sldId="401"/>
        </pc:sldMkLst>
      </pc:sldChg>
      <pc:sldChg chg="addSp modSp add del mod">
        <pc:chgData name="Samson Christopher" userId="6a13b5f1e64a53ae" providerId="LiveId" clId="{26A254E1-1F58-4D8D-B136-ACA336B298C2}" dt="2020-04-08T19:16:29.448" v="208" actId="47"/>
        <pc:sldMkLst>
          <pc:docMk/>
          <pc:sldMk cId="3337145056" sldId="401"/>
        </pc:sldMkLst>
        <pc:spChg chg="add mod">
          <ac:chgData name="Samson Christopher" userId="6a13b5f1e64a53ae" providerId="LiveId" clId="{26A254E1-1F58-4D8D-B136-ACA336B298C2}" dt="2020-04-08T19:11:42.408" v="149" actId="1036"/>
          <ac:spMkLst>
            <pc:docMk/>
            <pc:sldMk cId="3337145056" sldId="401"/>
            <ac:spMk id="2" creationId="{0FD19819-89B3-43F0-83A5-B4C42B57FF0B}"/>
          </ac:spMkLst>
        </pc:spChg>
      </pc:sldChg>
      <pc:sldChg chg="addSp modSp add del mod">
        <pc:chgData name="Samson Christopher" userId="6a13b5f1e64a53ae" providerId="LiveId" clId="{26A254E1-1F58-4D8D-B136-ACA336B298C2}" dt="2020-04-08T19:16:29.660" v="209" actId="47"/>
        <pc:sldMkLst>
          <pc:docMk/>
          <pc:sldMk cId="3039063076" sldId="402"/>
        </pc:sldMkLst>
        <pc:spChg chg="add mod">
          <ac:chgData name="Samson Christopher" userId="6a13b5f1e64a53ae" providerId="LiveId" clId="{26A254E1-1F58-4D8D-B136-ACA336B298C2}" dt="2020-04-08T19:11:54.647" v="151" actId="1036"/>
          <ac:spMkLst>
            <pc:docMk/>
            <pc:sldMk cId="3039063076" sldId="402"/>
            <ac:spMk id="2" creationId="{66DA3AD2-726A-4935-A86E-DEAF8D2C796F}"/>
          </ac:spMkLst>
        </pc:spChg>
      </pc:sldChg>
      <pc:sldChg chg="del">
        <pc:chgData name="Samson Christopher" userId="6a13b5f1e64a53ae" providerId="LiveId" clId="{26A254E1-1F58-4D8D-B136-ACA336B298C2}" dt="2020-04-08T19:07:45.504" v="1" actId="47"/>
        <pc:sldMkLst>
          <pc:docMk/>
          <pc:sldMk cId="3293756699" sldId="402"/>
        </pc:sldMkLst>
      </pc:sldChg>
      <pc:sldChg chg="del">
        <pc:chgData name="Samson Christopher" userId="6a13b5f1e64a53ae" providerId="LiveId" clId="{26A254E1-1F58-4D8D-B136-ACA336B298C2}" dt="2020-04-08T19:07:45.568" v="2" actId="47"/>
        <pc:sldMkLst>
          <pc:docMk/>
          <pc:sldMk cId="2103788319" sldId="403"/>
        </pc:sldMkLst>
      </pc:sldChg>
      <pc:sldChg chg="addSp modSp add del mod">
        <pc:chgData name="Samson Christopher" userId="6a13b5f1e64a53ae" providerId="LiveId" clId="{26A254E1-1F58-4D8D-B136-ACA336B298C2}" dt="2020-04-08T19:16:29.829" v="210" actId="47"/>
        <pc:sldMkLst>
          <pc:docMk/>
          <pc:sldMk cId="3188528450" sldId="403"/>
        </pc:sldMkLst>
        <pc:spChg chg="add mod">
          <ac:chgData name="Samson Christopher" userId="6a13b5f1e64a53ae" providerId="LiveId" clId="{26A254E1-1F58-4D8D-B136-ACA336B298C2}" dt="2020-04-08T19:12:07.764" v="158" actId="1036"/>
          <ac:spMkLst>
            <pc:docMk/>
            <pc:sldMk cId="3188528450" sldId="403"/>
            <ac:spMk id="2" creationId="{5974EA4D-ECE4-4D4E-8DFA-F65F6009A45E}"/>
          </ac:spMkLst>
        </pc:spChg>
      </pc:sldChg>
      <pc:sldChg chg="del">
        <pc:chgData name="Samson Christopher" userId="6a13b5f1e64a53ae" providerId="LiveId" clId="{26A254E1-1F58-4D8D-B136-ACA336B298C2}" dt="2020-04-08T19:07:45.631" v="3" actId="47"/>
        <pc:sldMkLst>
          <pc:docMk/>
          <pc:sldMk cId="1327458869" sldId="404"/>
        </pc:sldMkLst>
      </pc:sldChg>
      <pc:sldChg chg="addSp modSp add del mod">
        <pc:chgData name="Samson Christopher" userId="6a13b5f1e64a53ae" providerId="LiveId" clId="{26A254E1-1F58-4D8D-B136-ACA336B298C2}" dt="2020-04-08T19:16:29.994" v="211" actId="47"/>
        <pc:sldMkLst>
          <pc:docMk/>
          <pc:sldMk cId="2176260480" sldId="404"/>
        </pc:sldMkLst>
        <pc:spChg chg="add mod">
          <ac:chgData name="Samson Christopher" userId="6a13b5f1e64a53ae" providerId="LiveId" clId="{26A254E1-1F58-4D8D-B136-ACA336B298C2}" dt="2020-04-08T19:12:16.885" v="165" actId="1035"/>
          <ac:spMkLst>
            <pc:docMk/>
            <pc:sldMk cId="2176260480" sldId="404"/>
            <ac:spMk id="2" creationId="{7DD04CCC-DB77-44B4-BF4C-97001AB14078}"/>
          </ac:spMkLst>
        </pc:spChg>
      </pc:sldChg>
      <pc:sldChg chg="del">
        <pc:chgData name="Samson Christopher" userId="6a13b5f1e64a53ae" providerId="LiveId" clId="{26A254E1-1F58-4D8D-B136-ACA336B298C2}" dt="2020-04-08T19:07:45.649" v="4" actId="47"/>
        <pc:sldMkLst>
          <pc:docMk/>
          <pc:sldMk cId="867561460" sldId="405"/>
        </pc:sldMkLst>
      </pc:sldChg>
      <pc:sldChg chg="addSp modSp add del mod">
        <pc:chgData name="Samson Christopher" userId="6a13b5f1e64a53ae" providerId="LiveId" clId="{26A254E1-1F58-4D8D-B136-ACA336B298C2}" dt="2020-04-08T19:16:30.155" v="212" actId="47"/>
        <pc:sldMkLst>
          <pc:docMk/>
          <pc:sldMk cId="2395233071" sldId="405"/>
        </pc:sldMkLst>
        <pc:spChg chg="add mod">
          <ac:chgData name="Samson Christopher" userId="6a13b5f1e64a53ae" providerId="LiveId" clId="{26A254E1-1F58-4D8D-B136-ACA336B298C2}" dt="2020-04-08T19:12:26.281" v="169" actId="1036"/>
          <ac:spMkLst>
            <pc:docMk/>
            <pc:sldMk cId="2395233071" sldId="405"/>
            <ac:spMk id="2" creationId="{C7FCA11E-4DC4-4F6F-958E-4C187B48A477}"/>
          </ac:spMkLst>
        </pc:spChg>
      </pc:sldChg>
      <pc:sldChg chg="del">
        <pc:chgData name="Samson Christopher" userId="6a13b5f1e64a53ae" providerId="LiveId" clId="{26A254E1-1F58-4D8D-B136-ACA336B298C2}" dt="2020-04-08T19:07:45.695" v="5" actId="47"/>
        <pc:sldMkLst>
          <pc:docMk/>
          <pc:sldMk cId="2309838212" sldId="406"/>
        </pc:sldMkLst>
      </pc:sldChg>
      <pc:sldChg chg="addSp modSp add del mod">
        <pc:chgData name="Samson Christopher" userId="6a13b5f1e64a53ae" providerId="LiveId" clId="{26A254E1-1F58-4D8D-B136-ACA336B298C2}" dt="2020-04-08T19:16:30.376" v="213" actId="47"/>
        <pc:sldMkLst>
          <pc:docMk/>
          <pc:sldMk cId="2355832190" sldId="406"/>
        </pc:sldMkLst>
        <pc:spChg chg="add mod">
          <ac:chgData name="Samson Christopher" userId="6a13b5f1e64a53ae" providerId="LiveId" clId="{26A254E1-1F58-4D8D-B136-ACA336B298C2}" dt="2020-04-08T19:12:37.804" v="181" actId="1035"/>
          <ac:spMkLst>
            <pc:docMk/>
            <pc:sldMk cId="2355832190" sldId="406"/>
            <ac:spMk id="2" creationId="{8A0FD699-4B10-44E7-91A2-81D9CA80497D}"/>
          </ac:spMkLst>
        </pc:spChg>
      </pc:sldChg>
      <pc:sldChg chg="del">
        <pc:chgData name="Samson Christopher" userId="6a13b5f1e64a53ae" providerId="LiveId" clId="{26A254E1-1F58-4D8D-B136-ACA336B298C2}" dt="2020-04-08T19:07:45.737" v="6" actId="47"/>
        <pc:sldMkLst>
          <pc:docMk/>
          <pc:sldMk cId="1968830137" sldId="407"/>
        </pc:sldMkLst>
      </pc:sldChg>
      <pc:sldChg chg="addSp modSp add del mod">
        <pc:chgData name="Samson Christopher" userId="6a13b5f1e64a53ae" providerId="LiveId" clId="{26A254E1-1F58-4D8D-B136-ACA336B298C2}" dt="2020-04-08T19:16:30.562" v="214" actId="47"/>
        <pc:sldMkLst>
          <pc:docMk/>
          <pc:sldMk cId="4118567806" sldId="407"/>
        </pc:sldMkLst>
        <pc:spChg chg="add mod">
          <ac:chgData name="Samson Christopher" userId="6a13b5f1e64a53ae" providerId="LiveId" clId="{26A254E1-1F58-4D8D-B136-ACA336B298C2}" dt="2020-04-08T19:12:46.317" v="187" actId="1036"/>
          <ac:spMkLst>
            <pc:docMk/>
            <pc:sldMk cId="4118567806" sldId="407"/>
            <ac:spMk id="2" creationId="{A397269A-5510-4306-9C57-9349E4B9EA71}"/>
          </ac:spMkLst>
        </pc:spChg>
      </pc:sldChg>
      <pc:sldChg chg="addSp modSp add del mod">
        <pc:chgData name="Samson Christopher" userId="6a13b5f1e64a53ae" providerId="LiveId" clId="{26A254E1-1F58-4D8D-B136-ACA336B298C2}" dt="2020-04-08T19:16:30.781" v="215" actId="47"/>
        <pc:sldMkLst>
          <pc:docMk/>
          <pc:sldMk cId="1781084879" sldId="408"/>
        </pc:sldMkLst>
        <pc:spChg chg="add mod">
          <ac:chgData name="Samson Christopher" userId="6a13b5f1e64a53ae" providerId="LiveId" clId="{26A254E1-1F58-4D8D-B136-ACA336B298C2}" dt="2020-04-08T19:12:53.704" v="191" actId="1036"/>
          <ac:spMkLst>
            <pc:docMk/>
            <pc:sldMk cId="1781084879" sldId="408"/>
            <ac:spMk id="2" creationId="{1CDAC37D-86E4-4A99-BF48-CBC4BDAB6BEC}"/>
          </ac:spMkLst>
        </pc:spChg>
      </pc:sldChg>
      <pc:sldChg chg="del">
        <pc:chgData name="Samson Christopher" userId="6a13b5f1e64a53ae" providerId="LiveId" clId="{26A254E1-1F58-4D8D-B136-ACA336B298C2}" dt="2020-04-08T19:07:45.752" v="7" actId="47"/>
        <pc:sldMkLst>
          <pc:docMk/>
          <pc:sldMk cId="3961510137" sldId="408"/>
        </pc:sldMkLst>
      </pc:sldChg>
      <pc:sldChg chg="del">
        <pc:chgData name="Samson Christopher" userId="6a13b5f1e64a53ae" providerId="LiveId" clId="{26A254E1-1F58-4D8D-B136-ACA336B298C2}" dt="2020-04-08T19:07:45.805" v="8" actId="47"/>
        <pc:sldMkLst>
          <pc:docMk/>
          <pc:sldMk cId="463601360" sldId="409"/>
        </pc:sldMkLst>
      </pc:sldChg>
      <pc:sldChg chg="addSp modSp add del mod">
        <pc:chgData name="Samson Christopher" userId="6a13b5f1e64a53ae" providerId="LiveId" clId="{26A254E1-1F58-4D8D-B136-ACA336B298C2}" dt="2020-04-08T19:16:31.140" v="216" actId="47"/>
        <pc:sldMkLst>
          <pc:docMk/>
          <pc:sldMk cId="1816472712" sldId="409"/>
        </pc:sldMkLst>
        <pc:spChg chg="add mod">
          <ac:chgData name="Samson Christopher" userId="6a13b5f1e64a53ae" providerId="LiveId" clId="{26A254E1-1F58-4D8D-B136-ACA336B298C2}" dt="2020-04-08T19:13:02.441" v="207" actId="1035"/>
          <ac:spMkLst>
            <pc:docMk/>
            <pc:sldMk cId="1816472712" sldId="409"/>
            <ac:spMk id="2" creationId="{B197A07B-26CD-4DC9-8A76-B6CC43844C89}"/>
          </ac:spMkLst>
        </pc:spChg>
      </pc:sldChg>
      <pc:sldChg chg="add del">
        <pc:chgData name="Samson Christopher" userId="6a13b5f1e64a53ae" providerId="LiveId" clId="{26A254E1-1F58-4D8D-B136-ACA336B298C2}" dt="2020-04-08T19:09:17.938" v="39" actId="47"/>
        <pc:sldMkLst>
          <pc:docMk/>
          <pc:sldMk cId="389806171" sldId="410"/>
        </pc:sldMkLst>
      </pc:sldChg>
      <pc:sldChg chg="add del">
        <pc:chgData name="Samson Christopher" userId="6a13b5f1e64a53ae" providerId="LiveId" clId="{26A254E1-1F58-4D8D-B136-ACA336B298C2}" dt="2020-04-08T19:09:18.500" v="40" actId="47"/>
        <pc:sldMkLst>
          <pc:docMk/>
          <pc:sldMk cId="900985718" sldId="411"/>
        </pc:sldMkLst>
      </pc:sldChg>
      <pc:sldChg chg="add del">
        <pc:chgData name="Samson Christopher" userId="6a13b5f1e64a53ae" providerId="LiveId" clId="{26A254E1-1F58-4D8D-B136-ACA336B298C2}" dt="2020-04-08T19:09:19.001" v="41" actId="47"/>
        <pc:sldMkLst>
          <pc:docMk/>
          <pc:sldMk cId="2678190830" sldId="412"/>
        </pc:sldMkLst>
      </pc:sldChg>
      <pc:sldChg chg="add del">
        <pc:chgData name="Samson Christopher" userId="6a13b5f1e64a53ae" providerId="LiveId" clId="{26A254E1-1F58-4D8D-B136-ACA336B298C2}" dt="2020-04-08T19:09:19.477" v="42" actId="47"/>
        <pc:sldMkLst>
          <pc:docMk/>
          <pc:sldMk cId="2252585835" sldId="413"/>
        </pc:sldMkLst>
      </pc:sldChg>
      <pc:sldChg chg="addSp delSp modSp add del mod">
        <pc:chgData name="Samson Christopher" userId="6a13b5f1e64a53ae" providerId="LiveId" clId="{26A254E1-1F58-4D8D-B136-ACA336B298C2}" dt="2020-04-08T19:29:25.755" v="425" actId="47"/>
        <pc:sldMkLst>
          <pc:docMk/>
          <pc:sldMk cId="3699676782" sldId="414"/>
        </pc:sldMkLst>
        <pc:spChg chg="add del mod">
          <ac:chgData name="Samson Christopher" userId="6a13b5f1e64a53ae" providerId="LiveId" clId="{26A254E1-1F58-4D8D-B136-ACA336B298C2}" dt="2020-04-08T19:16:33.833" v="217" actId="478"/>
          <ac:spMkLst>
            <pc:docMk/>
            <pc:sldMk cId="3699676782" sldId="414"/>
            <ac:spMk id="2" creationId="{06E19D3E-627A-4985-B61C-E0F0CD36B6AF}"/>
          </ac:spMkLst>
        </pc:spChg>
        <pc:spChg chg="add mod">
          <ac:chgData name="Samson Christopher" userId="6a13b5f1e64a53ae" providerId="LiveId" clId="{26A254E1-1F58-4D8D-B136-ACA336B298C2}" dt="2020-04-08T19:23:07.644" v="374" actId="1076"/>
          <ac:spMkLst>
            <pc:docMk/>
            <pc:sldMk cId="3699676782" sldId="414"/>
            <ac:spMk id="3" creationId="{0DC58827-AF92-4210-A17F-8C1EBDBB729C}"/>
          </ac:spMkLst>
        </pc:spChg>
      </pc:sldChg>
      <pc:sldChg chg="addSp delSp modSp add mod">
        <pc:chgData name="Samson Christopher" userId="6a13b5f1e64a53ae" providerId="LiveId" clId="{26A254E1-1F58-4D8D-B136-ACA336B298C2}" dt="2020-04-08T19:29:36.891" v="426" actId="1076"/>
        <pc:sldMkLst>
          <pc:docMk/>
          <pc:sldMk cId="2964241346" sldId="415"/>
        </pc:sldMkLst>
        <pc:spChg chg="add del mod">
          <ac:chgData name="Samson Christopher" userId="6a13b5f1e64a53ae" providerId="LiveId" clId="{26A254E1-1F58-4D8D-B136-ACA336B298C2}" dt="2020-04-08T19:26:16.096" v="385" actId="478"/>
          <ac:spMkLst>
            <pc:docMk/>
            <pc:sldMk cId="2964241346" sldId="415"/>
            <ac:spMk id="2" creationId="{094879D3-A9DD-43BC-8277-B225BD61DF75}"/>
          </ac:spMkLst>
        </pc:spChg>
        <pc:spChg chg="add mod">
          <ac:chgData name="Samson Christopher" userId="6a13b5f1e64a53ae" providerId="LiveId" clId="{26A254E1-1F58-4D8D-B136-ACA336B298C2}" dt="2020-04-08T19:29:36.891" v="426" actId="1076"/>
          <ac:spMkLst>
            <pc:docMk/>
            <pc:sldMk cId="2964241346" sldId="415"/>
            <ac:spMk id="3" creationId="{012F94BA-2882-4D58-9519-EDDFD73324F7}"/>
          </ac:spMkLst>
        </pc:spChg>
      </pc:sldChg>
      <pc:sldChg chg="addSp modSp add mod">
        <pc:chgData name="Samson Christopher" userId="6a13b5f1e64a53ae" providerId="LiveId" clId="{26A254E1-1F58-4D8D-B136-ACA336B298C2}" dt="2020-04-08T19:30:00.769" v="435" actId="1035"/>
        <pc:sldMkLst>
          <pc:docMk/>
          <pc:sldMk cId="23635009" sldId="416"/>
        </pc:sldMkLst>
        <pc:spChg chg="add mod">
          <ac:chgData name="Samson Christopher" userId="6a13b5f1e64a53ae" providerId="LiveId" clId="{26A254E1-1F58-4D8D-B136-ACA336B298C2}" dt="2020-04-08T19:30:00.769" v="435" actId="1035"/>
          <ac:spMkLst>
            <pc:docMk/>
            <pc:sldMk cId="23635009" sldId="416"/>
            <ac:spMk id="2" creationId="{F949C893-C6DC-4F29-9CB0-1DBAE98AE866}"/>
          </ac:spMkLst>
        </pc:spChg>
      </pc:sldChg>
      <pc:sldChg chg="addSp modSp add del mod">
        <pc:chgData name="Samson Christopher" userId="6a13b5f1e64a53ae" providerId="LiveId" clId="{26A254E1-1F58-4D8D-B136-ACA336B298C2}" dt="2020-04-08T19:26:11.586" v="375" actId="47"/>
        <pc:sldMkLst>
          <pc:docMk/>
          <pc:sldMk cId="338557717" sldId="416"/>
        </pc:sldMkLst>
        <pc:spChg chg="add mod">
          <ac:chgData name="Samson Christopher" userId="6a13b5f1e64a53ae" providerId="LiveId" clId="{26A254E1-1F58-4D8D-B136-ACA336B298C2}" dt="2020-04-08T19:22:28.870" v="316" actId="1036"/>
          <ac:spMkLst>
            <pc:docMk/>
            <pc:sldMk cId="338557717" sldId="416"/>
            <ac:spMk id="2" creationId="{C693E71A-0747-4F4D-BDAC-908744B9E832}"/>
          </ac:spMkLst>
        </pc:spChg>
      </pc:sldChg>
      <pc:sldChg chg="addSp modSp add del mod">
        <pc:chgData name="Samson Christopher" userId="6a13b5f1e64a53ae" providerId="LiveId" clId="{26A254E1-1F58-4D8D-B136-ACA336B298C2}" dt="2020-04-08T19:26:11.785" v="376" actId="47"/>
        <pc:sldMkLst>
          <pc:docMk/>
          <pc:sldMk cId="88457073" sldId="417"/>
        </pc:sldMkLst>
        <pc:spChg chg="add mod">
          <ac:chgData name="Samson Christopher" userId="6a13b5f1e64a53ae" providerId="LiveId" clId="{26A254E1-1F58-4D8D-B136-ACA336B298C2}" dt="2020-04-08T19:22:13.502" v="306" actId="1036"/>
          <ac:spMkLst>
            <pc:docMk/>
            <pc:sldMk cId="88457073" sldId="417"/>
            <ac:spMk id="2" creationId="{B87C26A1-3863-41FD-9080-E1C3168830A8}"/>
          </ac:spMkLst>
        </pc:spChg>
      </pc:sldChg>
      <pc:sldChg chg="addSp modSp add mod">
        <pc:chgData name="Samson Christopher" userId="6a13b5f1e64a53ae" providerId="LiveId" clId="{26A254E1-1F58-4D8D-B136-ACA336B298C2}" dt="2020-04-08T19:30:10.648" v="438" actId="1036"/>
        <pc:sldMkLst>
          <pc:docMk/>
          <pc:sldMk cId="4129059609" sldId="417"/>
        </pc:sldMkLst>
        <pc:spChg chg="add mod">
          <ac:chgData name="Samson Christopher" userId="6a13b5f1e64a53ae" providerId="LiveId" clId="{26A254E1-1F58-4D8D-B136-ACA336B298C2}" dt="2020-04-08T19:30:10.648" v="438" actId="1036"/>
          <ac:spMkLst>
            <pc:docMk/>
            <pc:sldMk cId="4129059609" sldId="417"/>
            <ac:spMk id="2" creationId="{A8732023-FBE4-47A0-96CF-33528CD4958B}"/>
          </ac:spMkLst>
        </pc:spChg>
      </pc:sldChg>
      <pc:sldChg chg="addSp modSp add del mod">
        <pc:chgData name="Samson Christopher" userId="6a13b5f1e64a53ae" providerId="LiveId" clId="{26A254E1-1F58-4D8D-B136-ACA336B298C2}" dt="2020-04-08T19:26:11.934" v="377" actId="47"/>
        <pc:sldMkLst>
          <pc:docMk/>
          <pc:sldMk cId="3245932391" sldId="418"/>
        </pc:sldMkLst>
        <pc:spChg chg="add mod">
          <ac:chgData name="Samson Christopher" userId="6a13b5f1e64a53ae" providerId="LiveId" clId="{26A254E1-1F58-4D8D-B136-ACA336B298C2}" dt="2020-04-08T19:21:53.684" v="301" actId="1076"/>
          <ac:spMkLst>
            <pc:docMk/>
            <pc:sldMk cId="3245932391" sldId="418"/>
            <ac:spMk id="2" creationId="{3E330C19-3778-4B92-80E9-BB8CBD7C77CC}"/>
          </ac:spMkLst>
        </pc:spChg>
      </pc:sldChg>
      <pc:sldChg chg="addSp modSp add mod">
        <pc:chgData name="Samson Christopher" userId="6a13b5f1e64a53ae" providerId="LiveId" clId="{26A254E1-1F58-4D8D-B136-ACA336B298C2}" dt="2020-04-08T19:30:28.395" v="446" actId="1036"/>
        <pc:sldMkLst>
          <pc:docMk/>
          <pc:sldMk cId="3534084529" sldId="418"/>
        </pc:sldMkLst>
        <pc:spChg chg="add mod">
          <ac:chgData name="Samson Christopher" userId="6a13b5f1e64a53ae" providerId="LiveId" clId="{26A254E1-1F58-4D8D-B136-ACA336B298C2}" dt="2020-04-08T19:30:28.395" v="446" actId="1036"/>
          <ac:spMkLst>
            <pc:docMk/>
            <pc:sldMk cId="3534084529" sldId="418"/>
            <ac:spMk id="2" creationId="{69DAE7AA-2B9B-4028-A84E-168CD800192B}"/>
          </ac:spMkLst>
        </pc:spChg>
      </pc:sldChg>
      <pc:sldChg chg="addSp modSp add del mod">
        <pc:chgData name="Samson Christopher" userId="6a13b5f1e64a53ae" providerId="LiveId" clId="{26A254E1-1F58-4D8D-B136-ACA336B298C2}" dt="2020-04-08T19:26:12.084" v="378" actId="47"/>
        <pc:sldMkLst>
          <pc:docMk/>
          <pc:sldMk cId="1762833527" sldId="419"/>
        </pc:sldMkLst>
        <pc:spChg chg="add mod">
          <ac:chgData name="Samson Christopher" userId="6a13b5f1e64a53ae" providerId="LiveId" clId="{26A254E1-1F58-4D8D-B136-ACA336B298C2}" dt="2020-04-08T19:21:40.662" v="299" actId="1036"/>
          <ac:spMkLst>
            <pc:docMk/>
            <pc:sldMk cId="1762833527" sldId="419"/>
            <ac:spMk id="2" creationId="{7620B9F9-812D-4912-B3E4-7BF147996D63}"/>
          </ac:spMkLst>
        </pc:spChg>
      </pc:sldChg>
      <pc:sldChg chg="addSp modSp add mod">
        <pc:chgData name="Samson Christopher" userId="6a13b5f1e64a53ae" providerId="LiveId" clId="{26A254E1-1F58-4D8D-B136-ACA336B298C2}" dt="2020-04-08T19:30:39.774" v="448" actId="1076"/>
        <pc:sldMkLst>
          <pc:docMk/>
          <pc:sldMk cId="1775870036" sldId="419"/>
        </pc:sldMkLst>
        <pc:spChg chg="add mod">
          <ac:chgData name="Samson Christopher" userId="6a13b5f1e64a53ae" providerId="LiveId" clId="{26A254E1-1F58-4D8D-B136-ACA336B298C2}" dt="2020-04-08T19:30:39.774" v="448" actId="1076"/>
          <ac:spMkLst>
            <pc:docMk/>
            <pc:sldMk cId="1775870036" sldId="419"/>
            <ac:spMk id="2" creationId="{F9968884-A45B-41CB-9A8F-028E79E78E3C}"/>
          </ac:spMkLst>
        </pc:spChg>
      </pc:sldChg>
      <pc:sldChg chg="addSp modSp add mod">
        <pc:chgData name="Samson Christopher" userId="6a13b5f1e64a53ae" providerId="LiveId" clId="{26A254E1-1F58-4D8D-B136-ACA336B298C2}" dt="2020-04-08T19:30:54.927" v="456" actId="1036"/>
        <pc:sldMkLst>
          <pc:docMk/>
          <pc:sldMk cId="1775232525" sldId="420"/>
        </pc:sldMkLst>
        <pc:spChg chg="add mod">
          <ac:chgData name="Samson Christopher" userId="6a13b5f1e64a53ae" providerId="LiveId" clId="{26A254E1-1F58-4D8D-B136-ACA336B298C2}" dt="2020-04-08T19:30:54.927" v="456" actId="1036"/>
          <ac:spMkLst>
            <pc:docMk/>
            <pc:sldMk cId="1775232525" sldId="420"/>
            <ac:spMk id="2" creationId="{60E56530-7DC5-4330-A357-4FD324AE2612}"/>
          </ac:spMkLst>
        </pc:spChg>
      </pc:sldChg>
      <pc:sldChg chg="addSp modSp add del mod">
        <pc:chgData name="Samson Christopher" userId="6a13b5f1e64a53ae" providerId="LiveId" clId="{26A254E1-1F58-4D8D-B136-ACA336B298C2}" dt="2020-04-08T19:26:12.225" v="379" actId="47"/>
        <pc:sldMkLst>
          <pc:docMk/>
          <pc:sldMk cId="2852782857" sldId="420"/>
        </pc:sldMkLst>
        <pc:spChg chg="add mod">
          <ac:chgData name="Samson Christopher" userId="6a13b5f1e64a53ae" providerId="LiveId" clId="{26A254E1-1F58-4D8D-B136-ACA336B298C2}" dt="2020-04-08T19:21:27.435" v="295" actId="1036"/>
          <ac:spMkLst>
            <pc:docMk/>
            <pc:sldMk cId="2852782857" sldId="420"/>
            <ac:spMk id="2" creationId="{9B3CD4A8-2D1A-4E7C-BD56-EA7119702A93}"/>
          </ac:spMkLst>
        </pc:spChg>
      </pc:sldChg>
      <pc:sldChg chg="addSp modSp add del mod setBg">
        <pc:chgData name="Samson Christopher" userId="6a13b5f1e64a53ae" providerId="LiveId" clId="{26A254E1-1F58-4D8D-B136-ACA336B298C2}" dt="2020-04-08T19:26:12.385" v="380" actId="47"/>
        <pc:sldMkLst>
          <pc:docMk/>
          <pc:sldMk cId="3248405948" sldId="421"/>
        </pc:sldMkLst>
        <pc:spChg chg="add mod">
          <ac:chgData name="Samson Christopher" userId="6a13b5f1e64a53ae" providerId="LiveId" clId="{26A254E1-1F58-4D8D-B136-ACA336B298C2}" dt="2020-04-08T19:21:11.852" v="288" actId="1076"/>
          <ac:spMkLst>
            <pc:docMk/>
            <pc:sldMk cId="3248405948" sldId="421"/>
            <ac:spMk id="2" creationId="{325A862A-4832-4944-87ED-A3363B6B52E1}"/>
          </ac:spMkLst>
        </pc:spChg>
      </pc:sldChg>
      <pc:sldChg chg="addSp modSp add mod">
        <pc:chgData name="Samson Christopher" userId="6a13b5f1e64a53ae" providerId="LiveId" clId="{26A254E1-1F58-4D8D-B136-ACA336B298C2}" dt="2020-04-08T19:31:17.324" v="458" actId="1076"/>
        <pc:sldMkLst>
          <pc:docMk/>
          <pc:sldMk cId="3339502242" sldId="421"/>
        </pc:sldMkLst>
        <pc:spChg chg="add mod">
          <ac:chgData name="Samson Christopher" userId="6a13b5f1e64a53ae" providerId="LiveId" clId="{26A254E1-1F58-4D8D-B136-ACA336B298C2}" dt="2020-04-08T19:31:17.324" v="458" actId="1076"/>
          <ac:spMkLst>
            <pc:docMk/>
            <pc:sldMk cId="3339502242" sldId="421"/>
            <ac:spMk id="2" creationId="{C523335F-EA37-4E91-A930-86C84CA2539F}"/>
          </ac:spMkLst>
        </pc:spChg>
      </pc:sldChg>
      <pc:sldChg chg="addSp modSp add del mod">
        <pc:chgData name="Samson Christopher" userId="6a13b5f1e64a53ae" providerId="LiveId" clId="{26A254E1-1F58-4D8D-B136-ACA336B298C2}" dt="2020-04-08T19:26:12.545" v="381" actId="47"/>
        <pc:sldMkLst>
          <pc:docMk/>
          <pc:sldMk cId="157819613" sldId="422"/>
        </pc:sldMkLst>
        <pc:spChg chg="add mod">
          <ac:chgData name="Samson Christopher" userId="6a13b5f1e64a53ae" providerId="LiveId" clId="{26A254E1-1F58-4D8D-B136-ACA336B298C2}" dt="2020-04-08T19:21:00.184" v="286" actId="2711"/>
          <ac:spMkLst>
            <pc:docMk/>
            <pc:sldMk cId="157819613" sldId="422"/>
            <ac:spMk id="2" creationId="{94B391BB-8924-49EE-981A-23FF10CFA88B}"/>
          </ac:spMkLst>
        </pc:spChg>
      </pc:sldChg>
      <pc:sldChg chg="addSp modSp add mod">
        <pc:chgData name="Samson Christopher" userId="6a13b5f1e64a53ae" providerId="LiveId" clId="{26A254E1-1F58-4D8D-B136-ACA336B298C2}" dt="2020-04-08T19:31:28.112" v="471" actId="1035"/>
        <pc:sldMkLst>
          <pc:docMk/>
          <pc:sldMk cId="2923933872" sldId="422"/>
        </pc:sldMkLst>
        <pc:spChg chg="add mod">
          <ac:chgData name="Samson Christopher" userId="6a13b5f1e64a53ae" providerId="LiveId" clId="{26A254E1-1F58-4D8D-B136-ACA336B298C2}" dt="2020-04-08T19:31:28.112" v="471" actId="1035"/>
          <ac:spMkLst>
            <pc:docMk/>
            <pc:sldMk cId="2923933872" sldId="422"/>
            <ac:spMk id="2" creationId="{535FEFB1-2723-4723-8B29-449A4FA9A6E5}"/>
          </ac:spMkLst>
        </pc:spChg>
      </pc:sldChg>
      <pc:sldChg chg="addSp modSp add del mod">
        <pc:chgData name="Samson Christopher" userId="6a13b5f1e64a53ae" providerId="LiveId" clId="{26A254E1-1F58-4D8D-B136-ACA336B298C2}" dt="2020-04-08T19:26:12.704" v="382" actId="47"/>
        <pc:sldMkLst>
          <pc:docMk/>
          <pc:sldMk cId="90694619" sldId="423"/>
        </pc:sldMkLst>
        <pc:spChg chg="add mod">
          <ac:chgData name="Samson Christopher" userId="6a13b5f1e64a53ae" providerId="LiveId" clId="{26A254E1-1F58-4D8D-B136-ACA336B298C2}" dt="2020-04-08T19:20:36.161" v="277" actId="1035"/>
          <ac:spMkLst>
            <pc:docMk/>
            <pc:sldMk cId="90694619" sldId="423"/>
            <ac:spMk id="2" creationId="{3CAA0842-1CAC-4DEA-B3B0-BCD4C4FEA526}"/>
          </ac:spMkLst>
        </pc:spChg>
      </pc:sldChg>
      <pc:sldChg chg="addSp modSp add mod">
        <pc:chgData name="Samson Christopher" userId="6a13b5f1e64a53ae" providerId="LiveId" clId="{26A254E1-1F58-4D8D-B136-ACA336B298C2}" dt="2020-04-08T19:31:36.507" v="472" actId="1076"/>
        <pc:sldMkLst>
          <pc:docMk/>
          <pc:sldMk cId="1422872566" sldId="423"/>
        </pc:sldMkLst>
        <pc:spChg chg="add mod">
          <ac:chgData name="Samson Christopher" userId="6a13b5f1e64a53ae" providerId="LiveId" clId="{26A254E1-1F58-4D8D-B136-ACA336B298C2}" dt="2020-04-08T19:31:36.507" v="472" actId="1076"/>
          <ac:spMkLst>
            <pc:docMk/>
            <pc:sldMk cId="1422872566" sldId="423"/>
            <ac:spMk id="2" creationId="{243D1A2A-0FD4-4689-9793-1E4316C98B97}"/>
          </ac:spMkLst>
        </pc:spChg>
      </pc:sldChg>
      <pc:sldChg chg="addSp modSp add mod">
        <pc:chgData name="Samson Christopher" userId="6a13b5f1e64a53ae" providerId="LiveId" clId="{26A254E1-1F58-4D8D-B136-ACA336B298C2}" dt="2020-04-08T19:31:48.624" v="477" actId="1036"/>
        <pc:sldMkLst>
          <pc:docMk/>
          <pc:sldMk cId="1020169807" sldId="424"/>
        </pc:sldMkLst>
        <pc:spChg chg="add mod">
          <ac:chgData name="Samson Christopher" userId="6a13b5f1e64a53ae" providerId="LiveId" clId="{26A254E1-1F58-4D8D-B136-ACA336B298C2}" dt="2020-04-08T19:31:48.624" v="477" actId="1036"/>
          <ac:spMkLst>
            <pc:docMk/>
            <pc:sldMk cId="1020169807" sldId="424"/>
            <ac:spMk id="2" creationId="{6A56CF05-031B-4348-B793-CDEB8D4141EC}"/>
          </ac:spMkLst>
        </pc:spChg>
      </pc:sldChg>
      <pc:sldChg chg="addSp modSp add del mod">
        <pc:chgData name="Samson Christopher" userId="6a13b5f1e64a53ae" providerId="LiveId" clId="{26A254E1-1F58-4D8D-B136-ACA336B298C2}" dt="2020-04-08T19:26:12.876" v="383" actId="47"/>
        <pc:sldMkLst>
          <pc:docMk/>
          <pc:sldMk cId="3487227057" sldId="424"/>
        </pc:sldMkLst>
        <pc:spChg chg="add mod">
          <ac:chgData name="Samson Christopher" userId="6a13b5f1e64a53ae" providerId="LiveId" clId="{26A254E1-1F58-4D8D-B136-ACA336B298C2}" dt="2020-04-08T19:20:25.698" v="271" actId="1036"/>
          <ac:spMkLst>
            <pc:docMk/>
            <pc:sldMk cId="3487227057" sldId="424"/>
            <ac:spMk id="2" creationId="{CB63893B-F8B8-4A23-9165-961C43D3D246}"/>
          </ac:spMkLst>
        </pc:spChg>
      </pc:sldChg>
      <pc:sldChg chg="add del">
        <pc:chgData name="Samson Christopher" userId="6a13b5f1e64a53ae" providerId="LiveId" clId="{26A254E1-1F58-4D8D-B136-ACA336B298C2}" dt="2020-04-08T19:26:22.648" v="404"/>
        <pc:sldMkLst>
          <pc:docMk/>
          <pc:sldMk cId="421366927" sldId="425"/>
        </pc:sldMkLst>
      </pc:sldChg>
      <pc:sldChg chg="addSp modSp add del mod">
        <pc:chgData name="Samson Christopher" userId="6a13b5f1e64a53ae" providerId="LiveId" clId="{26A254E1-1F58-4D8D-B136-ACA336B298C2}" dt="2020-04-08T19:26:13.334" v="384" actId="47"/>
        <pc:sldMkLst>
          <pc:docMk/>
          <pc:sldMk cId="3531168505" sldId="425"/>
        </pc:sldMkLst>
        <pc:spChg chg="add mod">
          <ac:chgData name="Samson Christopher" userId="6a13b5f1e64a53ae" providerId="LiveId" clId="{26A254E1-1F58-4D8D-B136-ACA336B298C2}" dt="2020-04-08T19:20:12.132" v="266" actId="1035"/>
          <ac:spMkLst>
            <pc:docMk/>
            <pc:sldMk cId="3531168505" sldId="425"/>
            <ac:spMk id="2" creationId="{82FCF910-D6A6-4489-BC7F-0CC60323A490}"/>
          </ac:spMkLst>
        </pc:spChg>
      </pc:sldChg>
      <pc:sldChg chg="add del">
        <pc:chgData name="Samson Christopher" userId="6a13b5f1e64a53ae" providerId="LiveId" clId="{26A254E1-1F58-4D8D-B136-ACA336B298C2}" dt="2020-04-08T19:26:22.450" v="403"/>
        <pc:sldMkLst>
          <pc:docMk/>
          <pc:sldMk cId="2918938009" sldId="426"/>
        </pc:sldMkLst>
      </pc:sldChg>
      <pc:sldChg chg="add del">
        <pc:chgData name="Samson Christopher" userId="6a13b5f1e64a53ae" providerId="LiveId" clId="{26A254E1-1F58-4D8D-B136-ACA336B298C2}" dt="2020-04-08T19:18:28.064" v="243" actId="47"/>
        <pc:sldMkLst>
          <pc:docMk/>
          <pc:sldMk cId="3980130218" sldId="426"/>
        </pc:sldMkLst>
      </pc:sldChg>
      <pc:sldChg chg="add del">
        <pc:chgData name="Samson Christopher" userId="6a13b5f1e64a53ae" providerId="LiveId" clId="{26A254E1-1F58-4D8D-B136-ACA336B298C2}" dt="2020-04-08T19:18:28.755" v="244" actId="47"/>
        <pc:sldMkLst>
          <pc:docMk/>
          <pc:sldMk cId="447054331" sldId="427"/>
        </pc:sldMkLst>
      </pc:sldChg>
      <pc:sldChg chg="add del">
        <pc:chgData name="Samson Christopher" userId="6a13b5f1e64a53ae" providerId="LiveId" clId="{26A254E1-1F58-4D8D-B136-ACA336B298C2}" dt="2020-04-08T19:26:22.188" v="402"/>
        <pc:sldMkLst>
          <pc:docMk/>
          <pc:sldMk cId="1052657368" sldId="427"/>
        </pc:sldMkLst>
      </pc:sldChg>
      <pc:sldChg chg="add del">
        <pc:chgData name="Samson Christopher" userId="6a13b5f1e64a53ae" providerId="LiveId" clId="{26A254E1-1F58-4D8D-B136-ACA336B298C2}" dt="2020-04-08T19:26:21.975" v="401"/>
        <pc:sldMkLst>
          <pc:docMk/>
          <pc:sldMk cId="1856394791" sldId="428"/>
        </pc:sldMkLst>
      </pc:sldChg>
      <pc:sldChg chg="add del">
        <pc:chgData name="Samson Christopher" userId="6a13b5f1e64a53ae" providerId="LiveId" clId="{26A254E1-1F58-4D8D-B136-ACA336B298C2}" dt="2020-04-08T19:26:21.765" v="400"/>
        <pc:sldMkLst>
          <pc:docMk/>
          <pc:sldMk cId="3034344197" sldId="429"/>
        </pc:sldMkLst>
      </pc:sldChg>
    </pc:docChg>
  </pc:docChgLst>
  <pc:docChgLst>
    <pc:chgData name="Samson Christopher" userId="6a13b5f1e64a53ae" providerId="LiveId" clId="{7D3B11C3-A3FE-42FD-AD00-87B6F3AB05DD}"/>
    <pc:docChg chg="undo custSel addSld delSld modSld">
      <pc:chgData name="Samson Christopher" userId="6a13b5f1e64a53ae" providerId="LiveId" clId="{7D3B11C3-A3FE-42FD-AD00-87B6F3AB05DD}" dt="2020-03-26T03:26:58.998" v="1138" actId="1036"/>
      <pc:docMkLst>
        <pc:docMk/>
      </pc:docMkLst>
      <pc:sldChg chg="del">
        <pc:chgData name="Samson Christopher" userId="6a13b5f1e64a53ae" providerId="LiveId" clId="{7D3B11C3-A3FE-42FD-AD00-87B6F3AB05DD}" dt="2020-03-26T03:03:40.833" v="31" actId="47"/>
        <pc:sldMkLst>
          <pc:docMk/>
          <pc:sldMk cId="988997695" sldId="392"/>
        </pc:sldMkLst>
      </pc:sldChg>
      <pc:sldChg chg="addSp delSp modSp del mod">
        <pc:chgData name="Samson Christopher" userId="6a13b5f1e64a53ae" providerId="LiveId" clId="{7D3B11C3-A3FE-42FD-AD00-87B6F3AB05DD}" dt="2020-03-26T03:21:31.306" v="588" actId="47"/>
        <pc:sldMkLst>
          <pc:docMk/>
          <pc:sldMk cId="3772088047" sldId="393"/>
        </pc:sldMkLst>
        <pc:spChg chg="del">
          <ac:chgData name="Samson Christopher" userId="6a13b5f1e64a53ae" providerId="LiveId" clId="{7D3B11C3-A3FE-42FD-AD00-87B6F3AB05DD}" dt="2020-03-26T02:58:59.222" v="6" actId="478"/>
          <ac:spMkLst>
            <pc:docMk/>
            <pc:sldMk cId="3772088047" sldId="393"/>
            <ac:spMk id="2" creationId="{60AB764A-0369-461D-B29D-C159A2AFD1FF}"/>
          </ac:spMkLst>
        </pc:spChg>
        <pc:spChg chg="add mod">
          <ac:chgData name="Samson Christopher" userId="6a13b5f1e64a53ae" providerId="LiveId" clId="{7D3B11C3-A3FE-42FD-AD00-87B6F3AB05DD}" dt="2020-03-26T03:06:42.673" v="559" actId="1035"/>
          <ac:spMkLst>
            <pc:docMk/>
            <pc:sldMk cId="3772088047" sldId="393"/>
            <ac:spMk id="3" creationId="{B925F367-E7B5-413D-8B38-07E08B785136}"/>
          </ac:spMkLst>
        </pc:spChg>
      </pc:sldChg>
      <pc:sldChg chg="del">
        <pc:chgData name="Samson Christopher" userId="6a13b5f1e64a53ae" providerId="LiveId" clId="{7D3B11C3-A3FE-42FD-AD00-87B6F3AB05DD}" dt="2020-03-26T02:58:56.385" v="0" actId="47"/>
        <pc:sldMkLst>
          <pc:docMk/>
          <pc:sldMk cId="1302549920" sldId="394"/>
        </pc:sldMkLst>
      </pc:sldChg>
      <pc:sldChg chg="addSp delSp modSp add mod">
        <pc:chgData name="Samson Christopher" userId="6a13b5f1e64a53ae" providerId="LiveId" clId="{7D3B11C3-A3FE-42FD-AD00-87B6F3AB05DD}" dt="2020-03-26T03:24:15.011" v="649" actId="1036"/>
        <pc:sldMkLst>
          <pc:docMk/>
          <pc:sldMk cId="2205395733" sldId="394"/>
        </pc:sldMkLst>
        <pc:spChg chg="add del mod">
          <ac:chgData name="Samson Christopher" userId="6a13b5f1e64a53ae" providerId="LiveId" clId="{7D3B11C3-A3FE-42FD-AD00-87B6F3AB05DD}" dt="2020-03-26T03:20:00.397" v="567" actId="478"/>
          <ac:spMkLst>
            <pc:docMk/>
            <pc:sldMk cId="2205395733" sldId="394"/>
            <ac:spMk id="2" creationId="{F00A3CCA-A680-4264-8885-591923238FF9}"/>
          </ac:spMkLst>
        </pc:spChg>
        <pc:spChg chg="add mod">
          <ac:chgData name="Samson Christopher" userId="6a13b5f1e64a53ae" providerId="LiveId" clId="{7D3B11C3-A3FE-42FD-AD00-87B6F3AB05DD}" dt="2020-03-26T03:24:15.011" v="649" actId="1036"/>
          <ac:spMkLst>
            <pc:docMk/>
            <pc:sldMk cId="2205395733" sldId="394"/>
            <ac:spMk id="3" creationId="{C76F0FBF-1937-47AB-85F4-0B84686A1B9C}"/>
          </ac:spMkLst>
        </pc:spChg>
      </pc:sldChg>
      <pc:sldChg chg="addSp modSp add del mod">
        <pc:chgData name="Samson Christopher" userId="6a13b5f1e64a53ae" providerId="LiveId" clId="{7D3B11C3-A3FE-42FD-AD00-87B6F3AB05DD}" dt="2020-03-26T03:19:56.424" v="560" actId="47"/>
        <pc:sldMkLst>
          <pc:docMk/>
          <pc:sldMk cId="1781724165" sldId="395"/>
        </pc:sldMkLst>
        <pc:spChg chg="add mod">
          <ac:chgData name="Samson Christopher" userId="6a13b5f1e64a53ae" providerId="LiveId" clId="{7D3B11C3-A3FE-42FD-AD00-87B6F3AB05DD}" dt="2020-03-26T03:06:08.448" v="453" actId="1036"/>
          <ac:spMkLst>
            <pc:docMk/>
            <pc:sldMk cId="1781724165" sldId="395"/>
            <ac:spMk id="2" creationId="{CF0C8F34-53F2-4211-8BF1-42E8F80D1CFD}"/>
          </ac:spMkLst>
        </pc:spChg>
      </pc:sldChg>
      <pc:sldChg chg="del">
        <pc:chgData name="Samson Christopher" userId="6a13b5f1e64a53ae" providerId="LiveId" clId="{7D3B11C3-A3FE-42FD-AD00-87B6F3AB05DD}" dt="2020-03-26T02:58:56.568" v="1" actId="47"/>
        <pc:sldMkLst>
          <pc:docMk/>
          <pc:sldMk cId="2247677360" sldId="395"/>
        </pc:sldMkLst>
      </pc:sldChg>
      <pc:sldChg chg="addSp modSp add mod">
        <pc:chgData name="Samson Christopher" userId="6a13b5f1e64a53ae" providerId="LiveId" clId="{7D3B11C3-A3FE-42FD-AD00-87B6F3AB05DD}" dt="2020-03-26T03:24:33.564" v="700" actId="1035"/>
        <pc:sldMkLst>
          <pc:docMk/>
          <pc:sldMk cId="3664890368" sldId="395"/>
        </pc:sldMkLst>
        <pc:spChg chg="add mod">
          <ac:chgData name="Samson Christopher" userId="6a13b5f1e64a53ae" providerId="LiveId" clId="{7D3B11C3-A3FE-42FD-AD00-87B6F3AB05DD}" dt="2020-03-26T03:24:33.564" v="700" actId="1035"/>
          <ac:spMkLst>
            <pc:docMk/>
            <pc:sldMk cId="3664890368" sldId="395"/>
            <ac:spMk id="2" creationId="{874D7940-845A-4C52-A756-1076346AA566}"/>
          </ac:spMkLst>
        </pc:spChg>
      </pc:sldChg>
      <pc:sldChg chg="del">
        <pc:chgData name="Samson Christopher" userId="6a13b5f1e64a53ae" providerId="LiveId" clId="{7D3B11C3-A3FE-42FD-AD00-87B6F3AB05DD}" dt="2020-03-26T02:58:56.744" v="2" actId="47"/>
        <pc:sldMkLst>
          <pc:docMk/>
          <pc:sldMk cId="215567478" sldId="396"/>
        </pc:sldMkLst>
      </pc:sldChg>
      <pc:sldChg chg="addSp modSp add del mod setBg">
        <pc:chgData name="Samson Christopher" userId="6a13b5f1e64a53ae" providerId="LiveId" clId="{7D3B11C3-A3FE-42FD-AD00-87B6F3AB05DD}" dt="2020-03-26T03:19:56.690" v="561" actId="47"/>
        <pc:sldMkLst>
          <pc:docMk/>
          <pc:sldMk cId="1942806836" sldId="396"/>
        </pc:sldMkLst>
        <pc:spChg chg="add mod">
          <ac:chgData name="Samson Christopher" userId="6a13b5f1e64a53ae" providerId="LiveId" clId="{7D3B11C3-A3FE-42FD-AD00-87B6F3AB05DD}" dt="2020-03-26T03:05:11.659" v="384" actId="1036"/>
          <ac:spMkLst>
            <pc:docMk/>
            <pc:sldMk cId="1942806836" sldId="396"/>
            <ac:spMk id="2" creationId="{8D2900F0-3CBE-4846-B409-74D46B10F775}"/>
          </ac:spMkLst>
        </pc:spChg>
      </pc:sldChg>
      <pc:sldChg chg="addSp modSp add mod">
        <pc:chgData name="Samson Christopher" userId="6a13b5f1e64a53ae" providerId="LiveId" clId="{7D3B11C3-A3FE-42FD-AD00-87B6F3AB05DD}" dt="2020-03-26T03:24:44.837" v="751" actId="1036"/>
        <pc:sldMkLst>
          <pc:docMk/>
          <pc:sldMk cId="2808878230" sldId="396"/>
        </pc:sldMkLst>
        <pc:spChg chg="add mod">
          <ac:chgData name="Samson Christopher" userId="6a13b5f1e64a53ae" providerId="LiveId" clId="{7D3B11C3-A3FE-42FD-AD00-87B6F3AB05DD}" dt="2020-03-26T03:24:44.837" v="751" actId="1036"/>
          <ac:spMkLst>
            <pc:docMk/>
            <pc:sldMk cId="2808878230" sldId="396"/>
            <ac:spMk id="2" creationId="{08D0A493-7FB4-4666-807E-21F258A0AF76}"/>
          </ac:spMkLst>
        </pc:spChg>
      </pc:sldChg>
      <pc:sldChg chg="addSp modSp add del mod">
        <pc:chgData name="Samson Christopher" userId="6a13b5f1e64a53ae" providerId="LiveId" clId="{7D3B11C3-A3FE-42FD-AD00-87B6F3AB05DD}" dt="2020-03-26T03:19:56.883" v="562" actId="47"/>
        <pc:sldMkLst>
          <pc:docMk/>
          <pc:sldMk cId="232055467" sldId="397"/>
        </pc:sldMkLst>
        <pc:spChg chg="add mod">
          <ac:chgData name="Samson Christopher" userId="6a13b5f1e64a53ae" providerId="LiveId" clId="{7D3B11C3-A3FE-42FD-AD00-87B6F3AB05DD}" dt="2020-03-26T03:04:58.674" v="329" actId="1035"/>
          <ac:spMkLst>
            <pc:docMk/>
            <pc:sldMk cId="232055467" sldId="397"/>
            <ac:spMk id="2" creationId="{F35347A2-F4F4-4CF2-9493-6A649FCC09F0}"/>
          </ac:spMkLst>
        </pc:spChg>
      </pc:sldChg>
      <pc:sldChg chg="del">
        <pc:chgData name="Samson Christopher" userId="6a13b5f1e64a53ae" providerId="LiveId" clId="{7D3B11C3-A3FE-42FD-AD00-87B6F3AB05DD}" dt="2020-03-26T02:58:56.954" v="3" actId="47"/>
        <pc:sldMkLst>
          <pc:docMk/>
          <pc:sldMk cId="1004707301" sldId="397"/>
        </pc:sldMkLst>
      </pc:sldChg>
      <pc:sldChg chg="addSp modSp add mod">
        <pc:chgData name="Samson Christopher" userId="6a13b5f1e64a53ae" providerId="LiveId" clId="{7D3B11C3-A3FE-42FD-AD00-87B6F3AB05DD}" dt="2020-03-26T03:24:55.879" v="802" actId="1036"/>
        <pc:sldMkLst>
          <pc:docMk/>
          <pc:sldMk cId="1917748298" sldId="397"/>
        </pc:sldMkLst>
        <pc:spChg chg="add mod">
          <ac:chgData name="Samson Christopher" userId="6a13b5f1e64a53ae" providerId="LiveId" clId="{7D3B11C3-A3FE-42FD-AD00-87B6F3AB05DD}" dt="2020-03-26T03:24:55.879" v="802" actId="1036"/>
          <ac:spMkLst>
            <pc:docMk/>
            <pc:sldMk cId="1917748298" sldId="397"/>
            <ac:spMk id="2" creationId="{C1904BA8-EB6C-42FB-925D-7A2E1D674036}"/>
          </ac:spMkLst>
        </pc:spChg>
      </pc:sldChg>
      <pc:sldChg chg="addSp modSp add del mod">
        <pc:chgData name="Samson Christopher" userId="6a13b5f1e64a53ae" providerId="LiveId" clId="{7D3B11C3-A3FE-42FD-AD00-87B6F3AB05DD}" dt="2020-03-26T03:19:57.068" v="563" actId="47"/>
        <pc:sldMkLst>
          <pc:docMk/>
          <pc:sldMk cId="338905716" sldId="398"/>
        </pc:sldMkLst>
        <pc:spChg chg="add mod">
          <ac:chgData name="Samson Christopher" userId="6a13b5f1e64a53ae" providerId="LiveId" clId="{7D3B11C3-A3FE-42FD-AD00-87B6F3AB05DD}" dt="2020-03-26T03:04:46.787" v="283" actId="1036"/>
          <ac:spMkLst>
            <pc:docMk/>
            <pc:sldMk cId="338905716" sldId="398"/>
            <ac:spMk id="2" creationId="{A53CA8A1-268D-4BA8-88B7-C27CA9FB91AF}"/>
          </ac:spMkLst>
        </pc:spChg>
      </pc:sldChg>
      <pc:sldChg chg="del">
        <pc:chgData name="Samson Christopher" userId="6a13b5f1e64a53ae" providerId="LiveId" clId="{7D3B11C3-A3FE-42FD-AD00-87B6F3AB05DD}" dt="2020-03-26T02:58:57.186" v="4" actId="47"/>
        <pc:sldMkLst>
          <pc:docMk/>
          <pc:sldMk cId="1974838147" sldId="398"/>
        </pc:sldMkLst>
      </pc:sldChg>
      <pc:sldChg chg="addSp modSp add mod">
        <pc:chgData name="Samson Christopher" userId="6a13b5f1e64a53ae" providerId="LiveId" clId="{7D3B11C3-A3FE-42FD-AD00-87B6F3AB05DD}" dt="2020-03-26T03:25:08.354" v="859" actId="1035"/>
        <pc:sldMkLst>
          <pc:docMk/>
          <pc:sldMk cId="1999697790" sldId="398"/>
        </pc:sldMkLst>
        <pc:spChg chg="add mod">
          <ac:chgData name="Samson Christopher" userId="6a13b5f1e64a53ae" providerId="LiveId" clId="{7D3B11C3-A3FE-42FD-AD00-87B6F3AB05DD}" dt="2020-03-26T03:25:08.354" v="859" actId="1035"/>
          <ac:spMkLst>
            <pc:docMk/>
            <pc:sldMk cId="1999697790" sldId="398"/>
            <ac:spMk id="2" creationId="{1C0E7110-F812-4044-BD89-9BD40E21EB04}"/>
          </ac:spMkLst>
        </pc:spChg>
      </pc:sldChg>
      <pc:sldChg chg="addSp modSp add mod">
        <pc:chgData name="Samson Christopher" userId="6a13b5f1e64a53ae" providerId="LiveId" clId="{7D3B11C3-A3FE-42FD-AD00-87B6F3AB05DD}" dt="2020-03-26T03:25:30.638" v="915" actId="1036"/>
        <pc:sldMkLst>
          <pc:docMk/>
          <pc:sldMk cId="1148684265" sldId="399"/>
        </pc:sldMkLst>
        <pc:spChg chg="add mod">
          <ac:chgData name="Samson Christopher" userId="6a13b5f1e64a53ae" providerId="LiveId" clId="{7D3B11C3-A3FE-42FD-AD00-87B6F3AB05DD}" dt="2020-03-26T03:25:30.638" v="915" actId="1036"/>
          <ac:spMkLst>
            <pc:docMk/>
            <pc:sldMk cId="1148684265" sldId="399"/>
            <ac:spMk id="2" creationId="{CD220165-1F92-4AC3-8ADD-1D3E304D5C20}"/>
          </ac:spMkLst>
        </pc:spChg>
      </pc:sldChg>
      <pc:sldChg chg="del">
        <pc:chgData name="Samson Christopher" userId="6a13b5f1e64a53ae" providerId="LiveId" clId="{7D3B11C3-A3FE-42FD-AD00-87B6F3AB05DD}" dt="2020-03-26T02:58:57.499" v="5" actId="47"/>
        <pc:sldMkLst>
          <pc:docMk/>
          <pc:sldMk cId="3730262078" sldId="399"/>
        </pc:sldMkLst>
      </pc:sldChg>
      <pc:sldChg chg="addSp modSp add del mod">
        <pc:chgData name="Samson Christopher" userId="6a13b5f1e64a53ae" providerId="LiveId" clId="{7D3B11C3-A3FE-42FD-AD00-87B6F3AB05DD}" dt="2020-03-26T03:19:57.269" v="564" actId="47"/>
        <pc:sldMkLst>
          <pc:docMk/>
          <pc:sldMk cId="3821091659" sldId="399"/>
        </pc:sldMkLst>
        <pc:spChg chg="add mod">
          <ac:chgData name="Samson Christopher" userId="6a13b5f1e64a53ae" providerId="LiveId" clId="{7D3B11C3-A3FE-42FD-AD00-87B6F3AB05DD}" dt="2020-03-26T03:04:37.752" v="218" actId="1036"/>
          <ac:spMkLst>
            <pc:docMk/>
            <pc:sldMk cId="3821091659" sldId="399"/>
            <ac:spMk id="2" creationId="{E311357C-5140-4457-9784-4841A8B697C0}"/>
          </ac:spMkLst>
        </pc:spChg>
      </pc:sldChg>
      <pc:sldChg chg="addSp modSp add mod">
        <pc:chgData name="Samson Christopher" userId="6a13b5f1e64a53ae" providerId="LiveId" clId="{7D3B11C3-A3FE-42FD-AD00-87B6F3AB05DD}" dt="2020-03-26T03:26:04.897" v="979" actId="1036"/>
        <pc:sldMkLst>
          <pc:docMk/>
          <pc:sldMk cId="277687383" sldId="400"/>
        </pc:sldMkLst>
        <pc:spChg chg="add mod">
          <ac:chgData name="Samson Christopher" userId="6a13b5f1e64a53ae" providerId="LiveId" clId="{7D3B11C3-A3FE-42FD-AD00-87B6F3AB05DD}" dt="2020-03-26T03:26:04.897" v="979" actId="1036"/>
          <ac:spMkLst>
            <pc:docMk/>
            <pc:sldMk cId="277687383" sldId="400"/>
            <ac:spMk id="2" creationId="{2FE3D06F-DBEC-43C5-A662-945A9A45F795}"/>
          </ac:spMkLst>
        </pc:spChg>
      </pc:sldChg>
      <pc:sldChg chg="addSp modSp add del mod">
        <pc:chgData name="Samson Christopher" userId="6a13b5f1e64a53ae" providerId="LiveId" clId="{7D3B11C3-A3FE-42FD-AD00-87B6F3AB05DD}" dt="2020-03-26T03:19:57.734" v="565" actId="47"/>
        <pc:sldMkLst>
          <pc:docMk/>
          <pc:sldMk cId="1532396299" sldId="400"/>
        </pc:sldMkLst>
        <pc:spChg chg="add mod">
          <ac:chgData name="Samson Christopher" userId="6a13b5f1e64a53ae" providerId="LiveId" clId="{7D3B11C3-A3FE-42FD-AD00-87B6F3AB05DD}" dt="2020-03-26T03:04:27.706" v="172" actId="1036"/>
          <ac:spMkLst>
            <pc:docMk/>
            <pc:sldMk cId="1532396299" sldId="400"/>
            <ac:spMk id="2" creationId="{57D6530B-2CC8-4D2B-855C-6599056E4020}"/>
          </ac:spMkLst>
        </pc:spChg>
      </pc:sldChg>
      <pc:sldChg chg="addSp modSp add mod">
        <pc:chgData name="Samson Christopher" userId="6a13b5f1e64a53ae" providerId="LiveId" clId="{7D3B11C3-A3FE-42FD-AD00-87B6F3AB05DD}" dt="2020-03-26T03:26:16.602" v="1027" actId="1036"/>
        <pc:sldMkLst>
          <pc:docMk/>
          <pc:sldMk cId="1213994869" sldId="401"/>
        </pc:sldMkLst>
        <pc:spChg chg="add mod">
          <ac:chgData name="Samson Christopher" userId="6a13b5f1e64a53ae" providerId="LiveId" clId="{7D3B11C3-A3FE-42FD-AD00-87B6F3AB05DD}" dt="2020-03-26T03:26:16.602" v="1027" actId="1036"/>
          <ac:spMkLst>
            <pc:docMk/>
            <pc:sldMk cId="1213994869" sldId="401"/>
            <ac:spMk id="2" creationId="{94150AED-383E-4211-B215-EA01B2999508}"/>
          </ac:spMkLst>
        </pc:spChg>
      </pc:sldChg>
      <pc:sldChg chg="addSp modSp add del mod">
        <pc:chgData name="Samson Christopher" userId="6a13b5f1e64a53ae" providerId="LiveId" clId="{7D3B11C3-A3FE-42FD-AD00-87B6F3AB05DD}" dt="2020-03-26T03:19:58.048" v="566" actId="47"/>
        <pc:sldMkLst>
          <pc:docMk/>
          <pc:sldMk cId="2560969267" sldId="401"/>
        </pc:sldMkLst>
        <pc:spChg chg="add mod">
          <ac:chgData name="Samson Christopher" userId="6a13b5f1e64a53ae" providerId="LiveId" clId="{7D3B11C3-A3FE-42FD-AD00-87B6F3AB05DD}" dt="2020-03-26T03:04:12.562" v="90" actId="1035"/>
          <ac:spMkLst>
            <pc:docMk/>
            <pc:sldMk cId="2560969267" sldId="401"/>
            <ac:spMk id="2" creationId="{25100FDA-55C4-4DAE-A7CB-10A8CEE031B0}"/>
          </ac:spMkLst>
        </pc:spChg>
      </pc:sldChg>
      <pc:sldChg chg="add del">
        <pc:chgData name="Samson Christopher" userId="6a13b5f1e64a53ae" providerId="LiveId" clId="{7D3B11C3-A3FE-42FD-AD00-87B6F3AB05DD}" dt="2020-03-26T03:03:23.175" v="25" actId="47"/>
        <pc:sldMkLst>
          <pc:docMk/>
          <pc:sldMk cId="2689718874" sldId="402"/>
        </pc:sldMkLst>
      </pc:sldChg>
      <pc:sldChg chg="addSp modSp add mod">
        <pc:chgData name="Samson Christopher" userId="6a13b5f1e64a53ae" providerId="LiveId" clId="{7D3B11C3-A3FE-42FD-AD00-87B6F3AB05DD}" dt="2020-03-26T03:26:44.656" v="1077" actId="1036"/>
        <pc:sldMkLst>
          <pc:docMk/>
          <pc:sldMk cId="3626093565" sldId="402"/>
        </pc:sldMkLst>
        <pc:spChg chg="add mod">
          <ac:chgData name="Samson Christopher" userId="6a13b5f1e64a53ae" providerId="LiveId" clId="{7D3B11C3-A3FE-42FD-AD00-87B6F3AB05DD}" dt="2020-03-26T03:26:44.656" v="1077" actId="1036"/>
          <ac:spMkLst>
            <pc:docMk/>
            <pc:sldMk cId="3626093565" sldId="402"/>
            <ac:spMk id="2" creationId="{EC2FF856-E663-483D-8074-3D858AE34ED0}"/>
          </ac:spMkLst>
        </pc:spChg>
      </pc:sldChg>
      <pc:sldChg chg="addSp modSp add mod">
        <pc:chgData name="Samson Christopher" userId="6a13b5f1e64a53ae" providerId="LiveId" clId="{7D3B11C3-A3FE-42FD-AD00-87B6F3AB05DD}" dt="2020-03-26T03:26:58.998" v="1138" actId="1036"/>
        <pc:sldMkLst>
          <pc:docMk/>
          <pc:sldMk cId="2696712005" sldId="403"/>
        </pc:sldMkLst>
        <pc:spChg chg="add mod">
          <ac:chgData name="Samson Christopher" userId="6a13b5f1e64a53ae" providerId="LiveId" clId="{7D3B11C3-A3FE-42FD-AD00-87B6F3AB05DD}" dt="2020-03-26T03:26:58.998" v="1138" actId="1036"/>
          <ac:spMkLst>
            <pc:docMk/>
            <pc:sldMk cId="2696712005" sldId="403"/>
            <ac:spMk id="2" creationId="{7598047C-C9FF-44C5-A8DD-3CFF81BA1D30}"/>
          </ac:spMkLst>
        </pc:spChg>
      </pc:sldChg>
    </pc:docChg>
  </pc:docChgLst>
  <pc:docChgLst>
    <pc:chgData name="Samson Christopher" userId="6a13b5f1e64a53ae" providerId="LiveId" clId="{CF8673D4-CF6F-4DE6-BA58-9A4C8C04502B}"/>
    <pc:docChg chg="custSel addSld delSld modSld">
      <pc:chgData name="Samson Christopher" userId="6a13b5f1e64a53ae" providerId="LiveId" clId="{CF8673D4-CF6F-4DE6-BA58-9A4C8C04502B}" dt="2020-04-28T16:04:43.012" v="171" actId="1036"/>
      <pc:docMkLst>
        <pc:docMk/>
      </pc:docMkLst>
      <pc:sldChg chg="del">
        <pc:chgData name="Samson Christopher" userId="6a13b5f1e64a53ae" providerId="LiveId" clId="{CF8673D4-CF6F-4DE6-BA58-9A4C8C04502B}" dt="2020-04-28T15:59:16.087" v="36" actId="47"/>
        <pc:sldMkLst>
          <pc:docMk/>
          <pc:sldMk cId="88892427" sldId="427"/>
        </pc:sldMkLst>
      </pc:sldChg>
      <pc:sldChg chg="addSp delSp modSp mod">
        <pc:chgData name="Samson Christopher" userId="6a13b5f1e64a53ae" providerId="LiveId" clId="{CF8673D4-CF6F-4DE6-BA58-9A4C8C04502B}" dt="2020-04-28T16:01:59.823" v="70" actId="1036"/>
        <pc:sldMkLst>
          <pc:docMk/>
          <pc:sldMk cId="3777208100" sldId="428"/>
        </pc:sldMkLst>
        <pc:spChg chg="del">
          <ac:chgData name="Samson Christopher" userId="6a13b5f1e64a53ae" providerId="LiveId" clId="{CF8673D4-CF6F-4DE6-BA58-9A4C8C04502B}" dt="2020-04-28T15:57:21.091" v="5" actId="478"/>
          <ac:spMkLst>
            <pc:docMk/>
            <pc:sldMk cId="3777208100" sldId="428"/>
            <ac:spMk id="2" creationId="{F11A01A3-565A-4046-ABB9-CD2176FFF1B6}"/>
          </ac:spMkLst>
        </pc:spChg>
        <pc:spChg chg="add mod">
          <ac:chgData name="Samson Christopher" userId="6a13b5f1e64a53ae" providerId="LiveId" clId="{CF8673D4-CF6F-4DE6-BA58-9A4C8C04502B}" dt="2020-04-28T16:01:59.823" v="70" actId="1036"/>
          <ac:spMkLst>
            <pc:docMk/>
            <pc:sldMk cId="3777208100" sldId="428"/>
            <ac:spMk id="3" creationId="{675282DF-C0CE-4721-BFAF-E834DBC6EE7E}"/>
          </ac:spMkLst>
        </pc:spChg>
      </pc:sldChg>
      <pc:sldChg chg="del">
        <pc:chgData name="Samson Christopher" userId="6a13b5f1e64a53ae" providerId="LiveId" clId="{CF8673D4-CF6F-4DE6-BA58-9A4C8C04502B}" dt="2020-04-28T15:57:15.662" v="0" actId="47"/>
        <pc:sldMkLst>
          <pc:docMk/>
          <pc:sldMk cId="2918436932" sldId="429"/>
        </pc:sldMkLst>
      </pc:sldChg>
      <pc:sldChg chg="addSp modSp add mod">
        <pc:chgData name="Samson Christopher" userId="6a13b5f1e64a53ae" providerId="LiveId" clId="{CF8673D4-CF6F-4DE6-BA58-9A4C8C04502B}" dt="2020-04-28T16:02:39.022" v="79" actId="1036"/>
        <pc:sldMkLst>
          <pc:docMk/>
          <pc:sldMk cId="3077128948" sldId="429"/>
        </pc:sldMkLst>
        <pc:spChg chg="add mod">
          <ac:chgData name="Samson Christopher" userId="6a13b5f1e64a53ae" providerId="LiveId" clId="{CF8673D4-CF6F-4DE6-BA58-9A4C8C04502B}" dt="2020-04-28T16:02:39.022" v="79" actId="1036"/>
          <ac:spMkLst>
            <pc:docMk/>
            <pc:sldMk cId="3077128948" sldId="429"/>
            <ac:spMk id="2" creationId="{2CEE8A80-B864-4D63-9806-7ACD14153FEC}"/>
          </ac:spMkLst>
        </pc:spChg>
      </pc:sldChg>
      <pc:sldChg chg="addSp modSp add mod">
        <pc:chgData name="Samson Christopher" userId="6a13b5f1e64a53ae" providerId="LiveId" clId="{CF8673D4-CF6F-4DE6-BA58-9A4C8C04502B}" dt="2020-04-28T16:02:49.899" v="88" actId="1036"/>
        <pc:sldMkLst>
          <pc:docMk/>
          <pc:sldMk cId="650890900" sldId="430"/>
        </pc:sldMkLst>
        <pc:spChg chg="add mod">
          <ac:chgData name="Samson Christopher" userId="6a13b5f1e64a53ae" providerId="LiveId" clId="{CF8673D4-CF6F-4DE6-BA58-9A4C8C04502B}" dt="2020-04-28T16:02:49.899" v="88" actId="1036"/>
          <ac:spMkLst>
            <pc:docMk/>
            <pc:sldMk cId="650890900" sldId="430"/>
            <ac:spMk id="2" creationId="{2456BC6C-F01E-4788-A6E0-C9789CDC673D}"/>
          </ac:spMkLst>
        </pc:spChg>
      </pc:sldChg>
      <pc:sldChg chg="del">
        <pc:chgData name="Samson Christopher" userId="6a13b5f1e64a53ae" providerId="LiveId" clId="{CF8673D4-CF6F-4DE6-BA58-9A4C8C04502B}" dt="2020-04-28T15:57:15.895" v="1" actId="47"/>
        <pc:sldMkLst>
          <pc:docMk/>
          <pc:sldMk cId="4157533363" sldId="430"/>
        </pc:sldMkLst>
      </pc:sldChg>
      <pc:sldChg chg="del">
        <pc:chgData name="Samson Christopher" userId="6a13b5f1e64a53ae" providerId="LiveId" clId="{CF8673D4-CF6F-4DE6-BA58-9A4C8C04502B}" dt="2020-04-28T15:57:16.097" v="2" actId="47"/>
        <pc:sldMkLst>
          <pc:docMk/>
          <pc:sldMk cId="2803511163" sldId="431"/>
        </pc:sldMkLst>
      </pc:sldChg>
      <pc:sldChg chg="addSp modSp add mod">
        <pc:chgData name="Samson Christopher" userId="6a13b5f1e64a53ae" providerId="LiveId" clId="{CF8673D4-CF6F-4DE6-BA58-9A4C8C04502B}" dt="2020-04-28T16:03:01.118" v="95" actId="1035"/>
        <pc:sldMkLst>
          <pc:docMk/>
          <pc:sldMk cId="4179412940" sldId="431"/>
        </pc:sldMkLst>
        <pc:spChg chg="add mod">
          <ac:chgData name="Samson Christopher" userId="6a13b5f1e64a53ae" providerId="LiveId" clId="{CF8673D4-CF6F-4DE6-BA58-9A4C8C04502B}" dt="2020-04-28T16:03:01.118" v="95" actId="1035"/>
          <ac:spMkLst>
            <pc:docMk/>
            <pc:sldMk cId="4179412940" sldId="431"/>
            <ac:spMk id="2" creationId="{225FC930-038D-42EA-A9B6-E6E0F4BB8CEB}"/>
          </ac:spMkLst>
        </pc:spChg>
      </pc:sldChg>
      <pc:sldChg chg="addSp modSp add mod">
        <pc:chgData name="Samson Christopher" userId="6a13b5f1e64a53ae" providerId="LiveId" clId="{CF8673D4-CF6F-4DE6-BA58-9A4C8C04502B}" dt="2020-04-28T16:03:12.297" v="106" actId="1036"/>
        <pc:sldMkLst>
          <pc:docMk/>
          <pc:sldMk cId="760736902" sldId="432"/>
        </pc:sldMkLst>
        <pc:spChg chg="add mod">
          <ac:chgData name="Samson Christopher" userId="6a13b5f1e64a53ae" providerId="LiveId" clId="{CF8673D4-CF6F-4DE6-BA58-9A4C8C04502B}" dt="2020-04-28T16:03:12.297" v="106" actId="1036"/>
          <ac:spMkLst>
            <pc:docMk/>
            <pc:sldMk cId="760736902" sldId="432"/>
            <ac:spMk id="2" creationId="{FF7A39A0-6397-475A-B922-404C7F21C596}"/>
          </ac:spMkLst>
        </pc:spChg>
      </pc:sldChg>
      <pc:sldChg chg="del">
        <pc:chgData name="Samson Christopher" userId="6a13b5f1e64a53ae" providerId="LiveId" clId="{CF8673D4-CF6F-4DE6-BA58-9A4C8C04502B}" dt="2020-04-28T15:57:16.270" v="3" actId="47"/>
        <pc:sldMkLst>
          <pc:docMk/>
          <pc:sldMk cId="4016820984" sldId="432"/>
        </pc:sldMkLst>
      </pc:sldChg>
      <pc:sldChg chg="del">
        <pc:chgData name="Samson Christopher" userId="6a13b5f1e64a53ae" providerId="LiveId" clId="{CF8673D4-CF6F-4DE6-BA58-9A4C8C04502B}" dt="2020-04-28T15:57:16.794" v="4" actId="47"/>
        <pc:sldMkLst>
          <pc:docMk/>
          <pc:sldMk cId="479856549" sldId="433"/>
        </pc:sldMkLst>
      </pc:sldChg>
      <pc:sldChg chg="addSp modSp add mod">
        <pc:chgData name="Samson Christopher" userId="6a13b5f1e64a53ae" providerId="LiveId" clId="{CF8673D4-CF6F-4DE6-BA58-9A4C8C04502B}" dt="2020-04-28T16:03:39.347" v="124" actId="1035"/>
        <pc:sldMkLst>
          <pc:docMk/>
          <pc:sldMk cId="1109071562" sldId="433"/>
        </pc:sldMkLst>
        <pc:spChg chg="add mod">
          <ac:chgData name="Samson Christopher" userId="6a13b5f1e64a53ae" providerId="LiveId" clId="{CF8673D4-CF6F-4DE6-BA58-9A4C8C04502B}" dt="2020-04-28T16:03:39.347" v="124" actId="1035"/>
          <ac:spMkLst>
            <pc:docMk/>
            <pc:sldMk cId="1109071562" sldId="433"/>
            <ac:spMk id="2" creationId="{51C252A0-069A-458C-9A0A-9AAA26A1059F}"/>
          </ac:spMkLst>
        </pc:spChg>
      </pc:sldChg>
      <pc:sldChg chg="addSp modSp add mod">
        <pc:chgData name="Samson Christopher" userId="6a13b5f1e64a53ae" providerId="LiveId" clId="{CF8673D4-CF6F-4DE6-BA58-9A4C8C04502B}" dt="2020-04-28T16:03:50.744" v="131" actId="1035"/>
        <pc:sldMkLst>
          <pc:docMk/>
          <pc:sldMk cId="3549367569" sldId="434"/>
        </pc:sldMkLst>
        <pc:spChg chg="add mod">
          <ac:chgData name="Samson Christopher" userId="6a13b5f1e64a53ae" providerId="LiveId" clId="{CF8673D4-CF6F-4DE6-BA58-9A4C8C04502B}" dt="2020-04-28T16:03:50.744" v="131" actId="1035"/>
          <ac:spMkLst>
            <pc:docMk/>
            <pc:sldMk cId="3549367569" sldId="434"/>
            <ac:spMk id="2" creationId="{7EA19B18-E470-472D-880B-61BCFA65A532}"/>
          </ac:spMkLst>
        </pc:spChg>
      </pc:sldChg>
      <pc:sldChg chg="addSp modSp add mod">
        <pc:chgData name="Samson Christopher" userId="6a13b5f1e64a53ae" providerId="LiveId" clId="{CF8673D4-CF6F-4DE6-BA58-9A4C8C04502B}" dt="2020-04-28T16:04:02.917" v="146" actId="1036"/>
        <pc:sldMkLst>
          <pc:docMk/>
          <pc:sldMk cId="1062169899" sldId="435"/>
        </pc:sldMkLst>
        <pc:spChg chg="add mod">
          <ac:chgData name="Samson Christopher" userId="6a13b5f1e64a53ae" providerId="LiveId" clId="{CF8673D4-CF6F-4DE6-BA58-9A4C8C04502B}" dt="2020-04-28T16:04:02.917" v="146" actId="1036"/>
          <ac:spMkLst>
            <pc:docMk/>
            <pc:sldMk cId="1062169899" sldId="435"/>
            <ac:spMk id="2" creationId="{0DAA06E6-619C-4F5C-B356-E06C488C9D29}"/>
          </ac:spMkLst>
        </pc:spChg>
      </pc:sldChg>
      <pc:sldChg chg="addSp modSp add mod">
        <pc:chgData name="Samson Christopher" userId="6a13b5f1e64a53ae" providerId="LiveId" clId="{CF8673D4-CF6F-4DE6-BA58-9A4C8C04502B}" dt="2020-04-28T16:04:33.796" v="162" actId="1035"/>
        <pc:sldMkLst>
          <pc:docMk/>
          <pc:sldMk cId="2714747661" sldId="436"/>
        </pc:sldMkLst>
        <pc:spChg chg="add mod">
          <ac:chgData name="Samson Christopher" userId="6a13b5f1e64a53ae" providerId="LiveId" clId="{CF8673D4-CF6F-4DE6-BA58-9A4C8C04502B}" dt="2020-04-28T16:04:33.796" v="162" actId="1035"/>
          <ac:spMkLst>
            <pc:docMk/>
            <pc:sldMk cId="2714747661" sldId="436"/>
            <ac:spMk id="2" creationId="{CF6E1451-79D8-4120-8720-70BFB34562F8}"/>
          </ac:spMkLst>
        </pc:spChg>
      </pc:sldChg>
      <pc:sldChg chg="addSp modSp add mod">
        <pc:chgData name="Samson Christopher" userId="6a13b5f1e64a53ae" providerId="LiveId" clId="{CF8673D4-CF6F-4DE6-BA58-9A4C8C04502B}" dt="2020-04-28T16:04:43.012" v="171" actId="1036"/>
        <pc:sldMkLst>
          <pc:docMk/>
          <pc:sldMk cId="1566491579" sldId="437"/>
        </pc:sldMkLst>
        <pc:spChg chg="add mod">
          <ac:chgData name="Samson Christopher" userId="6a13b5f1e64a53ae" providerId="LiveId" clId="{CF8673D4-CF6F-4DE6-BA58-9A4C8C04502B}" dt="2020-04-28T16:04:43.012" v="171" actId="1036"/>
          <ac:spMkLst>
            <pc:docMk/>
            <pc:sldMk cId="1566491579" sldId="437"/>
            <ac:spMk id="2" creationId="{7A01BF2E-E15D-4CFD-AC65-ABD457671E2C}"/>
          </ac:spMkLst>
        </pc:spChg>
      </pc:sldChg>
      <pc:sldChg chg="add del">
        <pc:chgData name="Samson Christopher" userId="6a13b5f1e64a53ae" providerId="LiveId" clId="{CF8673D4-CF6F-4DE6-BA58-9A4C8C04502B}" dt="2020-04-28T15:59:01.592" v="30" actId="47"/>
        <pc:sldMkLst>
          <pc:docMk/>
          <pc:sldMk cId="2126404179" sldId="438"/>
        </pc:sldMkLst>
      </pc:sldChg>
      <pc:sldChg chg="add del">
        <pc:chgData name="Samson Christopher" userId="6a13b5f1e64a53ae" providerId="LiveId" clId="{CF8673D4-CF6F-4DE6-BA58-9A4C8C04502B}" dt="2020-04-28T15:59:04.291" v="31" actId="47"/>
        <pc:sldMkLst>
          <pc:docMk/>
          <pc:sldMk cId="954894581" sldId="439"/>
        </pc:sldMkLst>
      </pc:sldChg>
      <pc:sldChg chg="add del">
        <pc:chgData name="Samson Christopher" userId="6a13b5f1e64a53ae" providerId="LiveId" clId="{CF8673D4-CF6F-4DE6-BA58-9A4C8C04502B}" dt="2020-04-28T15:59:05.865" v="32" actId="47"/>
        <pc:sldMkLst>
          <pc:docMk/>
          <pc:sldMk cId="1623612704" sldId="440"/>
        </pc:sldMkLst>
      </pc:sldChg>
      <pc:sldChg chg="add del">
        <pc:chgData name="Samson Christopher" userId="6a13b5f1e64a53ae" providerId="LiveId" clId="{CF8673D4-CF6F-4DE6-BA58-9A4C8C04502B}" dt="2020-04-28T15:59:06.739" v="33" actId="47"/>
        <pc:sldMkLst>
          <pc:docMk/>
          <pc:sldMk cId="456180123" sldId="441"/>
        </pc:sldMkLst>
      </pc:sldChg>
      <pc:sldChg chg="add del">
        <pc:chgData name="Samson Christopher" userId="6a13b5f1e64a53ae" providerId="LiveId" clId="{CF8673D4-CF6F-4DE6-BA58-9A4C8C04502B}" dt="2020-04-28T15:59:07.629" v="34" actId="47"/>
        <pc:sldMkLst>
          <pc:docMk/>
          <pc:sldMk cId="736880787" sldId="442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CFA434DC-0124-4E42-A065-E4243FA9AFB5}"/>
    <pc:docChg chg="undo custSel addSld delSld modSld">
      <pc:chgData name="Samson Christopher" userId="6a13b5f1e64a53ae" providerId="LiveId" clId="{CFA434DC-0124-4E42-A065-E4243FA9AFB5}" dt="2020-04-27T16:16:21.807" v="254" actId="1035"/>
      <pc:docMkLst>
        <pc:docMk/>
      </pc:docMkLst>
      <pc:sldChg chg="add del">
        <pc:chgData name="Samson Christopher" userId="6a13b5f1e64a53ae" providerId="LiveId" clId="{CFA434DC-0124-4E42-A065-E4243FA9AFB5}" dt="2020-04-23T14:54:29.432" v="34" actId="47"/>
        <pc:sldMkLst>
          <pc:docMk/>
          <pc:sldMk cId="643634920" sldId="423"/>
        </pc:sldMkLst>
      </pc:sldChg>
      <pc:sldChg chg="addSp delSp modSp add del mod">
        <pc:chgData name="Samson Christopher" userId="6a13b5f1e64a53ae" providerId="LiveId" clId="{CFA434DC-0124-4E42-A065-E4243FA9AFB5}" dt="2020-04-23T15:00:10.431" v="66" actId="1035"/>
        <pc:sldMkLst>
          <pc:docMk/>
          <pc:sldMk cId="2244675567" sldId="424"/>
        </pc:sldMkLst>
        <pc:spChg chg="del">
          <ac:chgData name="Samson Christopher" userId="6a13b5f1e64a53ae" providerId="LiveId" clId="{CFA434DC-0124-4E42-A065-E4243FA9AFB5}" dt="2020-04-23T14:51:21.977" v="9" actId="478"/>
          <ac:spMkLst>
            <pc:docMk/>
            <pc:sldMk cId="2244675567" sldId="424"/>
            <ac:spMk id="2" creationId="{7CD0DA95-3852-49AC-80DD-543331B933ED}"/>
          </ac:spMkLst>
        </pc:spChg>
        <pc:spChg chg="add mod">
          <ac:chgData name="Samson Christopher" userId="6a13b5f1e64a53ae" providerId="LiveId" clId="{CFA434DC-0124-4E42-A065-E4243FA9AFB5}" dt="2020-04-23T15:00:10.431" v="66" actId="1035"/>
          <ac:spMkLst>
            <pc:docMk/>
            <pc:sldMk cId="2244675567" sldId="424"/>
            <ac:spMk id="3" creationId="{E2B71406-04C6-4DB1-A6F5-0D5B4A681EDD}"/>
          </ac:spMkLst>
        </pc:spChg>
      </pc:sldChg>
      <pc:sldChg chg="addSp modSp add del mod">
        <pc:chgData name="Samson Christopher" userId="6a13b5f1e64a53ae" providerId="LiveId" clId="{CFA434DC-0124-4E42-A065-E4243FA9AFB5}" dt="2020-04-27T16:09:46.553" v="151" actId="47"/>
        <pc:sldMkLst>
          <pc:docMk/>
          <pc:sldMk cId="1140391094" sldId="425"/>
        </pc:sldMkLst>
        <pc:spChg chg="add mod">
          <ac:chgData name="Samson Christopher" userId="6a13b5f1e64a53ae" providerId="LiveId" clId="{CFA434DC-0124-4E42-A065-E4243FA9AFB5}" dt="2020-04-23T15:00:20.932" v="71" actId="1036"/>
          <ac:spMkLst>
            <pc:docMk/>
            <pc:sldMk cId="1140391094" sldId="425"/>
            <ac:spMk id="2" creationId="{B6F3E92E-F76D-46A9-ABC2-C210658BFA18}"/>
          </ac:spMkLst>
        </pc:spChg>
      </pc:sldChg>
      <pc:sldChg chg="del">
        <pc:chgData name="Samson Christopher" userId="6a13b5f1e64a53ae" providerId="LiveId" clId="{CFA434DC-0124-4E42-A065-E4243FA9AFB5}" dt="2020-04-23T14:51:09.948" v="0" actId="47"/>
        <pc:sldMkLst>
          <pc:docMk/>
          <pc:sldMk cId="2222538492" sldId="425"/>
        </pc:sldMkLst>
      </pc:sldChg>
      <pc:sldChg chg="addSp modSp add mod">
        <pc:chgData name="Samson Christopher" userId="6a13b5f1e64a53ae" providerId="LiveId" clId="{CFA434DC-0124-4E42-A065-E4243FA9AFB5}" dt="2020-04-23T15:01:56.385" v="76" actId="1035"/>
        <pc:sldMkLst>
          <pc:docMk/>
          <pc:sldMk cId="1383738615" sldId="426"/>
        </pc:sldMkLst>
        <pc:spChg chg="add mod">
          <ac:chgData name="Samson Christopher" userId="6a13b5f1e64a53ae" providerId="LiveId" clId="{CFA434DC-0124-4E42-A065-E4243FA9AFB5}" dt="2020-04-23T15:01:56.385" v="76" actId="1035"/>
          <ac:spMkLst>
            <pc:docMk/>
            <pc:sldMk cId="1383738615" sldId="426"/>
            <ac:spMk id="2" creationId="{840CA7C7-C0EC-40D5-B8D3-60D479756B2D}"/>
          </ac:spMkLst>
        </pc:spChg>
      </pc:sldChg>
      <pc:sldChg chg="addSp delSp modSp mod">
        <pc:chgData name="Samson Christopher" userId="6a13b5f1e64a53ae" providerId="LiveId" clId="{CFA434DC-0124-4E42-A065-E4243FA9AFB5}" dt="2020-04-27T16:14:24.235" v="187" actId="1035"/>
        <pc:sldMkLst>
          <pc:docMk/>
          <pc:sldMk cId="1695810518" sldId="426"/>
        </pc:sldMkLst>
        <pc:spChg chg="del">
          <ac:chgData name="Samson Christopher" userId="6a13b5f1e64a53ae" providerId="LiveId" clId="{CFA434DC-0124-4E42-A065-E4243FA9AFB5}" dt="2020-04-27T16:07:37.955" v="132" actId="478"/>
          <ac:spMkLst>
            <pc:docMk/>
            <pc:sldMk cId="1695810518" sldId="426"/>
            <ac:spMk id="2" creationId="{569BB0F8-538F-4D51-B854-BC67445838C3}"/>
          </ac:spMkLst>
        </pc:spChg>
        <pc:spChg chg="add mod">
          <ac:chgData name="Samson Christopher" userId="6a13b5f1e64a53ae" providerId="LiveId" clId="{CFA434DC-0124-4E42-A065-E4243FA9AFB5}" dt="2020-04-27T16:14:24.235" v="187" actId="1035"/>
          <ac:spMkLst>
            <pc:docMk/>
            <pc:sldMk cId="1695810518" sldId="426"/>
            <ac:spMk id="3" creationId="{4ADFE9BE-E8CE-4526-B2A3-EF7E6A74E8E1}"/>
          </ac:spMkLst>
        </pc:spChg>
      </pc:sldChg>
      <pc:sldChg chg="del">
        <pc:chgData name="Samson Christopher" userId="6a13b5f1e64a53ae" providerId="LiveId" clId="{CFA434DC-0124-4E42-A065-E4243FA9AFB5}" dt="2020-04-23T14:51:10.331" v="1" actId="47"/>
        <pc:sldMkLst>
          <pc:docMk/>
          <pc:sldMk cId="3211756311" sldId="426"/>
        </pc:sldMkLst>
      </pc:sldChg>
      <pc:sldChg chg="addSp modSp add mod">
        <pc:chgData name="Samson Christopher" userId="6a13b5f1e64a53ae" providerId="LiveId" clId="{CFA434DC-0124-4E42-A065-E4243FA9AFB5}" dt="2020-04-27T16:14:35.592" v="197" actId="1036"/>
        <pc:sldMkLst>
          <pc:docMk/>
          <pc:sldMk cId="88892427" sldId="427"/>
        </pc:sldMkLst>
        <pc:spChg chg="add mod">
          <ac:chgData name="Samson Christopher" userId="6a13b5f1e64a53ae" providerId="LiveId" clId="{CFA434DC-0124-4E42-A065-E4243FA9AFB5}" dt="2020-04-27T16:14:35.592" v="197" actId="1036"/>
          <ac:spMkLst>
            <pc:docMk/>
            <pc:sldMk cId="88892427" sldId="427"/>
            <ac:spMk id="2" creationId="{DB8FBD02-A41F-4823-96F0-A04A4D240D77}"/>
          </ac:spMkLst>
        </pc:spChg>
      </pc:sldChg>
      <pc:sldChg chg="del">
        <pc:chgData name="Samson Christopher" userId="6a13b5f1e64a53ae" providerId="LiveId" clId="{CFA434DC-0124-4E42-A065-E4243FA9AFB5}" dt="2020-04-23T14:51:10.871" v="2" actId="47"/>
        <pc:sldMkLst>
          <pc:docMk/>
          <pc:sldMk cId="1231934336" sldId="427"/>
        </pc:sldMkLst>
      </pc:sldChg>
      <pc:sldChg chg="del">
        <pc:chgData name="Samson Christopher" userId="6a13b5f1e64a53ae" providerId="LiveId" clId="{CFA434DC-0124-4E42-A065-E4243FA9AFB5}" dt="2020-04-27T16:07:32.482" v="125" actId="47"/>
        <pc:sldMkLst>
          <pc:docMk/>
          <pc:sldMk cId="2203155284" sldId="427"/>
        </pc:sldMkLst>
      </pc:sldChg>
      <pc:sldChg chg="addSp modSp add mod">
        <pc:chgData name="Samson Christopher" userId="6a13b5f1e64a53ae" providerId="LiveId" clId="{CFA434DC-0124-4E42-A065-E4243FA9AFB5}" dt="2020-04-23T15:02:06.693" v="79" actId="1036"/>
        <pc:sldMkLst>
          <pc:docMk/>
          <pc:sldMk cId="2320920312" sldId="427"/>
        </pc:sldMkLst>
        <pc:spChg chg="add mod">
          <ac:chgData name="Samson Christopher" userId="6a13b5f1e64a53ae" providerId="LiveId" clId="{CFA434DC-0124-4E42-A065-E4243FA9AFB5}" dt="2020-04-23T15:02:06.693" v="79" actId="1036"/>
          <ac:spMkLst>
            <pc:docMk/>
            <pc:sldMk cId="2320920312" sldId="427"/>
            <ac:spMk id="2" creationId="{FF2C6E78-FA82-41E4-BC15-EAD1E3E55C99}"/>
          </ac:spMkLst>
        </pc:spChg>
      </pc:sldChg>
      <pc:sldChg chg="addSp modSp add mod">
        <pc:chgData name="Samson Christopher" userId="6a13b5f1e64a53ae" providerId="LiveId" clId="{CFA434DC-0124-4E42-A065-E4243FA9AFB5}" dt="2020-04-27T16:14:50.854" v="202" actId="1035"/>
        <pc:sldMkLst>
          <pc:docMk/>
          <pc:sldMk cId="1056875027" sldId="428"/>
        </pc:sldMkLst>
        <pc:spChg chg="add mod">
          <ac:chgData name="Samson Christopher" userId="6a13b5f1e64a53ae" providerId="LiveId" clId="{CFA434DC-0124-4E42-A065-E4243FA9AFB5}" dt="2020-04-27T16:14:50.854" v="202" actId="1035"/>
          <ac:spMkLst>
            <pc:docMk/>
            <pc:sldMk cId="1056875027" sldId="428"/>
            <ac:spMk id="2" creationId="{DD37864B-6E30-45D7-A9CA-4C3FB1C6119C}"/>
          </ac:spMkLst>
        </pc:spChg>
      </pc:sldChg>
      <pc:sldChg chg="addSp modSp add mod">
        <pc:chgData name="Samson Christopher" userId="6a13b5f1e64a53ae" providerId="LiveId" clId="{CFA434DC-0124-4E42-A065-E4243FA9AFB5}" dt="2020-04-23T15:02:24.109" v="82" actId="1036"/>
        <pc:sldMkLst>
          <pc:docMk/>
          <pc:sldMk cId="1386684194" sldId="428"/>
        </pc:sldMkLst>
        <pc:spChg chg="add mod">
          <ac:chgData name="Samson Christopher" userId="6a13b5f1e64a53ae" providerId="LiveId" clId="{CFA434DC-0124-4E42-A065-E4243FA9AFB5}" dt="2020-04-23T15:02:24.109" v="82" actId="1036"/>
          <ac:spMkLst>
            <pc:docMk/>
            <pc:sldMk cId="1386684194" sldId="428"/>
            <ac:spMk id="2" creationId="{C34E08F0-DF97-4AE3-A6B2-D313B1F90C78}"/>
          </ac:spMkLst>
        </pc:spChg>
      </pc:sldChg>
      <pc:sldChg chg="del">
        <pc:chgData name="Samson Christopher" userId="6a13b5f1e64a53ae" providerId="LiveId" clId="{CFA434DC-0124-4E42-A065-E4243FA9AFB5}" dt="2020-04-23T14:51:11.262" v="3" actId="47"/>
        <pc:sldMkLst>
          <pc:docMk/>
          <pc:sldMk cId="1522147826" sldId="428"/>
        </pc:sldMkLst>
      </pc:sldChg>
      <pc:sldChg chg="del">
        <pc:chgData name="Samson Christopher" userId="6a13b5f1e64a53ae" providerId="LiveId" clId="{CFA434DC-0124-4E42-A065-E4243FA9AFB5}" dt="2020-04-27T16:07:32.707" v="126" actId="47"/>
        <pc:sldMkLst>
          <pc:docMk/>
          <pc:sldMk cId="1756037212" sldId="428"/>
        </pc:sldMkLst>
      </pc:sldChg>
      <pc:sldChg chg="del">
        <pc:chgData name="Samson Christopher" userId="6a13b5f1e64a53ae" providerId="LiveId" clId="{CFA434DC-0124-4E42-A065-E4243FA9AFB5}" dt="2020-04-23T14:51:11.821" v="4" actId="47"/>
        <pc:sldMkLst>
          <pc:docMk/>
          <pc:sldMk cId="1843236278" sldId="429"/>
        </pc:sldMkLst>
      </pc:sldChg>
      <pc:sldChg chg="del">
        <pc:chgData name="Samson Christopher" userId="6a13b5f1e64a53ae" providerId="LiveId" clId="{CFA434DC-0124-4E42-A065-E4243FA9AFB5}" dt="2020-04-27T16:07:32.867" v="127" actId="47"/>
        <pc:sldMkLst>
          <pc:docMk/>
          <pc:sldMk cId="2408856393" sldId="429"/>
        </pc:sldMkLst>
      </pc:sldChg>
      <pc:sldChg chg="addSp modSp add mod">
        <pc:chgData name="Samson Christopher" userId="6a13b5f1e64a53ae" providerId="LiveId" clId="{CFA434DC-0124-4E42-A065-E4243FA9AFB5}" dt="2020-04-27T16:15:11.051" v="210" actId="1036"/>
        <pc:sldMkLst>
          <pc:docMk/>
          <pc:sldMk cId="2749790050" sldId="429"/>
        </pc:sldMkLst>
        <pc:spChg chg="add mod">
          <ac:chgData name="Samson Christopher" userId="6a13b5f1e64a53ae" providerId="LiveId" clId="{CFA434DC-0124-4E42-A065-E4243FA9AFB5}" dt="2020-04-27T16:15:11.051" v="210" actId="1036"/>
          <ac:spMkLst>
            <pc:docMk/>
            <pc:sldMk cId="2749790050" sldId="429"/>
            <ac:spMk id="2" creationId="{672F4DF1-95B1-4BD3-A0BD-DFBFB4E7ED19}"/>
          </ac:spMkLst>
        </pc:spChg>
      </pc:sldChg>
      <pc:sldChg chg="addSp modSp add mod">
        <pc:chgData name="Samson Christopher" userId="6a13b5f1e64a53ae" providerId="LiveId" clId="{CFA434DC-0124-4E42-A065-E4243FA9AFB5}" dt="2020-04-23T15:02:31.864" v="87" actId="1036"/>
        <pc:sldMkLst>
          <pc:docMk/>
          <pc:sldMk cId="3065471274" sldId="429"/>
        </pc:sldMkLst>
        <pc:spChg chg="add mod">
          <ac:chgData name="Samson Christopher" userId="6a13b5f1e64a53ae" providerId="LiveId" clId="{CFA434DC-0124-4E42-A065-E4243FA9AFB5}" dt="2020-04-23T15:02:31.864" v="87" actId="1036"/>
          <ac:spMkLst>
            <pc:docMk/>
            <pc:sldMk cId="3065471274" sldId="429"/>
            <ac:spMk id="2" creationId="{86DB7343-11C7-4815-A9F9-9477CA8C613E}"/>
          </ac:spMkLst>
        </pc:spChg>
      </pc:sldChg>
      <pc:sldChg chg="del">
        <pc:chgData name="Samson Christopher" userId="6a13b5f1e64a53ae" providerId="LiveId" clId="{CFA434DC-0124-4E42-A065-E4243FA9AFB5}" dt="2020-04-27T16:07:33.052" v="128" actId="47"/>
        <pc:sldMkLst>
          <pc:docMk/>
          <pc:sldMk cId="2045414723" sldId="430"/>
        </pc:sldMkLst>
      </pc:sldChg>
      <pc:sldChg chg="addSp modSp add mod">
        <pc:chgData name="Samson Christopher" userId="6a13b5f1e64a53ae" providerId="LiveId" clId="{CFA434DC-0124-4E42-A065-E4243FA9AFB5}" dt="2020-04-27T16:15:27.062" v="216" actId="1036"/>
        <pc:sldMkLst>
          <pc:docMk/>
          <pc:sldMk cId="2565713807" sldId="430"/>
        </pc:sldMkLst>
        <pc:spChg chg="add mod">
          <ac:chgData name="Samson Christopher" userId="6a13b5f1e64a53ae" providerId="LiveId" clId="{CFA434DC-0124-4E42-A065-E4243FA9AFB5}" dt="2020-04-27T16:15:27.062" v="216" actId="1036"/>
          <ac:spMkLst>
            <pc:docMk/>
            <pc:sldMk cId="2565713807" sldId="430"/>
            <ac:spMk id="2" creationId="{48BDBF17-3074-42DA-9AE6-D1BE9F373A1A}"/>
          </ac:spMkLst>
        </pc:spChg>
      </pc:sldChg>
      <pc:sldChg chg="addSp modSp add mod">
        <pc:chgData name="Samson Christopher" userId="6a13b5f1e64a53ae" providerId="LiveId" clId="{CFA434DC-0124-4E42-A065-E4243FA9AFB5}" dt="2020-04-23T15:02:43.398" v="99" actId="1035"/>
        <pc:sldMkLst>
          <pc:docMk/>
          <pc:sldMk cId="2864885879" sldId="430"/>
        </pc:sldMkLst>
        <pc:spChg chg="add mod">
          <ac:chgData name="Samson Christopher" userId="6a13b5f1e64a53ae" providerId="LiveId" clId="{CFA434DC-0124-4E42-A065-E4243FA9AFB5}" dt="2020-04-23T15:02:43.398" v="99" actId="1035"/>
          <ac:spMkLst>
            <pc:docMk/>
            <pc:sldMk cId="2864885879" sldId="430"/>
            <ac:spMk id="2" creationId="{707BCC7B-959C-4297-AB30-51987ADE4179}"/>
          </ac:spMkLst>
        </pc:spChg>
      </pc:sldChg>
      <pc:sldChg chg="del">
        <pc:chgData name="Samson Christopher" userId="6a13b5f1e64a53ae" providerId="LiveId" clId="{CFA434DC-0124-4E42-A065-E4243FA9AFB5}" dt="2020-04-27T16:07:33.226" v="129" actId="47"/>
        <pc:sldMkLst>
          <pc:docMk/>
          <pc:sldMk cId="2119571793" sldId="431"/>
        </pc:sldMkLst>
      </pc:sldChg>
      <pc:sldChg chg="addSp modSp add mod">
        <pc:chgData name="Samson Christopher" userId="6a13b5f1e64a53ae" providerId="LiveId" clId="{CFA434DC-0124-4E42-A065-E4243FA9AFB5}" dt="2020-04-27T16:15:36.186" v="226" actId="1036"/>
        <pc:sldMkLst>
          <pc:docMk/>
          <pc:sldMk cId="2281998610" sldId="431"/>
        </pc:sldMkLst>
        <pc:spChg chg="add mod">
          <ac:chgData name="Samson Christopher" userId="6a13b5f1e64a53ae" providerId="LiveId" clId="{CFA434DC-0124-4E42-A065-E4243FA9AFB5}" dt="2020-04-27T16:15:36.186" v="226" actId="1036"/>
          <ac:spMkLst>
            <pc:docMk/>
            <pc:sldMk cId="2281998610" sldId="431"/>
            <ac:spMk id="2" creationId="{3FEE040B-9EF8-4B86-9A11-6C4DC798F136}"/>
          </ac:spMkLst>
        </pc:spChg>
      </pc:sldChg>
      <pc:sldChg chg="addSp modSp add mod">
        <pc:chgData name="Samson Christopher" userId="6a13b5f1e64a53ae" providerId="LiveId" clId="{CFA434DC-0124-4E42-A065-E4243FA9AFB5}" dt="2020-04-23T15:02:53.825" v="105" actId="1036"/>
        <pc:sldMkLst>
          <pc:docMk/>
          <pc:sldMk cId="3520804715" sldId="431"/>
        </pc:sldMkLst>
        <pc:spChg chg="add mod">
          <ac:chgData name="Samson Christopher" userId="6a13b5f1e64a53ae" providerId="LiveId" clId="{CFA434DC-0124-4E42-A065-E4243FA9AFB5}" dt="2020-04-23T15:02:53.825" v="105" actId="1036"/>
          <ac:spMkLst>
            <pc:docMk/>
            <pc:sldMk cId="3520804715" sldId="431"/>
            <ac:spMk id="2" creationId="{3CE97B19-3586-4F1B-8D46-5B7F55C85CB1}"/>
          </ac:spMkLst>
        </pc:spChg>
      </pc:sldChg>
      <pc:sldChg chg="del">
        <pc:chgData name="Samson Christopher" userId="6a13b5f1e64a53ae" providerId="LiveId" clId="{CFA434DC-0124-4E42-A065-E4243FA9AFB5}" dt="2020-04-27T16:07:33.420" v="130" actId="47"/>
        <pc:sldMkLst>
          <pc:docMk/>
          <pc:sldMk cId="573205619" sldId="432"/>
        </pc:sldMkLst>
      </pc:sldChg>
      <pc:sldChg chg="addSp modSp add mod">
        <pc:chgData name="Samson Christopher" userId="6a13b5f1e64a53ae" providerId="LiveId" clId="{CFA434DC-0124-4E42-A065-E4243FA9AFB5}" dt="2020-04-23T15:03:08.059" v="111" actId="1036"/>
        <pc:sldMkLst>
          <pc:docMk/>
          <pc:sldMk cId="2622428392" sldId="432"/>
        </pc:sldMkLst>
        <pc:spChg chg="add mod">
          <ac:chgData name="Samson Christopher" userId="6a13b5f1e64a53ae" providerId="LiveId" clId="{CFA434DC-0124-4E42-A065-E4243FA9AFB5}" dt="2020-04-23T15:03:08.059" v="111" actId="1036"/>
          <ac:spMkLst>
            <pc:docMk/>
            <pc:sldMk cId="2622428392" sldId="432"/>
            <ac:spMk id="2" creationId="{837C61A9-B636-41E6-B3E3-94DB749D1642}"/>
          </ac:spMkLst>
        </pc:spChg>
      </pc:sldChg>
      <pc:sldChg chg="addSp modSp add mod">
        <pc:chgData name="Samson Christopher" userId="6a13b5f1e64a53ae" providerId="LiveId" clId="{CFA434DC-0124-4E42-A065-E4243FA9AFB5}" dt="2020-04-27T16:15:50.452" v="233" actId="1036"/>
        <pc:sldMkLst>
          <pc:docMk/>
          <pc:sldMk cId="2780325599" sldId="432"/>
        </pc:sldMkLst>
        <pc:spChg chg="add mod">
          <ac:chgData name="Samson Christopher" userId="6a13b5f1e64a53ae" providerId="LiveId" clId="{CFA434DC-0124-4E42-A065-E4243FA9AFB5}" dt="2020-04-27T16:15:50.452" v="233" actId="1036"/>
          <ac:spMkLst>
            <pc:docMk/>
            <pc:sldMk cId="2780325599" sldId="432"/>
            <ac:spMk id="2" creationId="{8C00F387-0EC8-4841-BA27-545774770CAB}"/>
          </ac:spMkLst>
        </pc:spChg>
      </pc:sldChg>
      <pc:sldChg chg="del">
        <pc:chgData name="Samson Christopher" userId="6a13b5f1e64a53ae" providerId="LiveId" clId="{CFA434DC-0124-4E42-A065-E4243FA9AFB5}" dt="2020-04-27T16:07:34.008" v="131" actId="47"/>
        <pc:sldMkLst>
          <pc:docMk/>
          <pc:sldMk cId="753477880" sldId="433"/>
        </pc:sldMkLst>
      </pc:sldChg>
      <pc:sldChg chg="addSp modSp add mod">
        <pc:chgData name="Samson Christopher" userId="6a13b5f1e64a53ae" providerId="LiveId" clId="{CFA434DC-0124-4E42-A065-E4243FA9AFB5}" dt="2020-04-23T15:03:22.565" v="120" actId="1036"/>
        <pc:sldMkLst>
          <pc:docMk/>
          <pc:sldMk cId="925055245" sldId="433"/>
        </pc:sldMkLst>
        <pc:spChg chg="add mod">
          <ac:chgData name="Samson Christopher" userId="6a13b5f1e64a53ae" providerId="LiveId" clId="{CFA434DC-0124-4E42-A065-E4243FA9AFB5}" dt="2020-04-23T15:03:22.565" v="120" actId="1036"/>
          <ac:spMkLst>
            <pc:docMk/>
            <pc:sldMk cId="925055245" sldId="433"/>
            <ac:spMk id="2" creationId="{122BEAD4-E9EA-458F-A5A6-4C81DCF8F523}"/>
          </ac:spMkLst>
        </pc:spChg>
      </pc:sldChg>
      <pc:sldChg chg="addSp modSp add mod">
        <pc:chgData name="Samson Christopher" userId="6a13b5f1e64a53ae" providerId="LiveId" clId="{CFA434DC-0124-4E42-A065-E4243FA9AFB5}" dt="2020-04-27T16:16:08.853" v="249" actId="1035"/>
        <pc:sldMkLst>
          <pc:docMk/>
          <pc:sldMk cId="2890292943" sldId="433"/>
        </pc:sldMkLst>
        <pc:spChg chg="add mod">
          <ac:chgData name="Samson Christopher" userId="6a13b5f1e64a53ae" providerId="LiveId" clId="{CFA434DC-0124-4E42-A065-E4243FA9AFB5}" dt="2020-04-27T16:16:08.853" v="249" actId="1035"/>
          <ac:spMkLst>
            <pc:docMk/>
            <pc:sldMk cId="2890292943" sldId="433"/>
            <ac:spMk id="2" creationId="{4558ED10-CC7F-4B42-9CC8-24BAD23C3240}"/>
          </ac:spMkLst>
        </pc:spChg>
      </pc:sldChg>
      <pc:sldChg chg="addSp modSp add mod">
        <pc:chgData name="Samson Christopher" userId="6a13b5f1e64a53ae" providerId="LiveId" clId="{CFA434DC-0124-4E42-A065-E4243FA9AFB5}" dt="2020-04-27T16:16:21.807" v="254" actId="1035"/>
        <pc:sldMkLst>
          <pc:docMk/>
          <pc:sldMk cId="1856135037" sldId="434"/>
        </pc:sldMkLst>
        <pc:spChg chg="add mod">
          <ac:chgData name="Samson Christopher" userId="6a13b5f1e64a53ae" providerId="LiveId" clId="{CFA434DC-0124-4E42-A065-E4243FA9AFB5}" dt="2020-04-27T16:16:21.807" v="254" actId="1035"/>
          <ac:spMkLst>
            <pc:docMk/>
            <pc:sldMk cId="1856135037" sldId="434"/>
            <ac:spMk id="2" creationId="{500DA4D6-C5A9-4A02-8435-CA78E8E3A680}"/>
          </ac:spMkLst>
        </pc:spChg>
      </pc:sldChg>
      <pc:sldChg chg="addSp modSp add mod">
        <pc:chgData name="Samson Christopher" userId="6a13b5f1e64a53ae" providerId="LiveId" clId="{CFA434DC-0124-4E42-A065-E4243FA9AFB5}" dt="2020-04-23T15:03:31.552" v="124" actId="1035"/>
        <pc:sldMkLst>
          <pc:docMk/>
          <pc:sldMk cId="3112099577" sldId="434"/>
        </pc:sldMkLst>
        <pc:spChg chg="add mod">
          <ac:chgData name="Samson Christopher" userId="6a13b5f1e64a53ae" providerId="LiveId" clId="{CFA434DC-0124-4E42-A065-E4243FA9AFB5}" dt="2020-04-23T15:03:31.552" v="124" actId="1035"/>
          <ac:spMkLst>
            <pc:docMk/>
            <pc:sldMk cId="3112099577" sldId="434"/>
            <ac:spMk id="2" creationId="{23938615-42CD-4AF3-8B9E-DF3477D9E21C}"/>
          </ac:spMkLst>
        </pc:spChg>
      </pc:sldChg>
      <pc:sldChg chg="add del">
        <pc:chgData name="Samson Christopher" userId="6a13b5f1e64a53ae" providerId="LiveId" clId="{CFA434DC-0124-4E42-A065-E4243FA9AFB5}" dt="2020-04-27T16:13:24.423" v="167" actId="47"/>
        <pc:sldMkLst>
          <pc:docMk/>
          <pc:sldMk cId="2129060234" sldId="435"/>
        </pc:sldMkLst>
      </pc:sldChg>
      <pc:sldChg chg="add del">
        <pc:chgData name="Samson Christopher" userId="6a13b5f1e64a53ae" providerId="LiveId" clId="{CFA434DC-0124-4E42-A065-E4243FA9AFB5}" dt="2020-04-23T14:53:52.622" v="32" actId="47"/>
        <pc:sldMkLst>
          <pc:docMk/>
          <pc:sldMk cId="3746403179" sldId="435"/>
        </pc:sldMkLst>
      </pc:sldChg>
      <pc:sldChg chg="add del">
        <pc:chgData name="Samson Christopher" userId="6a13b5f1e64a53ae" providerId="LiveId" clId="{CFA434DC-0124-4E42-A065-E4243FA9AFB5}" dt="2020-04-27T16:13:25.215" v="168" actId="47"/>
        <pc:sldMkLst>
          <pc:docMk/>
          <pc:sldMk cId="3411023966" sldId="436"/>
        </pc:sldMkLst>
      </pc:sldChg>
      <pc:sldChg chg="add del">
        <pc:chgData name="Samson Christopher" userId="6a13b5f1e64a53ae" providerId="LiveId" clId="{CFA434DC-0124-4E42-A065-E4243FA9AFB5}" dt="2020-04-27T16:13:25.653" v="169" actId="47"/>
        <pc:sldMkLst>
          <pc:docMk/>
          <pc:sldMk cId="2733855308" sldId="437"/>
        </pc:sldMkLst>
      </pc:sldChg>
      <pc:sldChg chg="add del">
        <pc:chgData name="Samson Christopher" userId="6a13b5f1e64a53ae" providerId="LiveId" clId="{CFA434DC-0124-4E42-A065-E4243FA9AFB5}" dt="2020-04-27T16:13:26.006" v="170" actId="47"/>
        <pc:sldMkLst>
          <pc:docMk/>
          <pc:sldMk cId="2063390251" sldId="438"/>
        </pc:sldMkLst>
      </pc:sldChg>
      <pc:sldChg chg="add del">
        <pc:chgData name="Samson Christopher" userId="6a13b5f1e64a53ae" providerId="LiveId" clId="{CFA434DC-0124-4E42-A065-E4243FA9AFB5}" dt="2020-04-27T16:13:26.356" v="171" actId="47"/>
        <pc:sldMkLst>
          <pc:docMk/>
          <pc:sldMk cId="3398952117" sldId="439"/>
        </pc:sldMkLst>
      </pc:sldChg>
      <pc:sldChg chg="add del">
        <pc:chgData name="Samson Christopher" userId="6a13b5f1e64a53ae" providerId="LiveId" clId="{CFA434DC-0124-4E42-A065-E4243FA9AFB5}" dt="2020-04-27T16:13:26.753" v="172" actId="47"/>
        <pc:sldMkLst>
          <pc:docMk/>
          <pc:sldMk cId="489553271" sldId="440"/>
        </pc:sldMkLst>
      </pc:sldChg>
    </pc:docChg>
  </pc:docChgLst>
  <pc:docChgLst>
    <pc:chgData name="Samson Christopher" userId="6a13b5f1e64a53ae" providerId="LiveId" clId="{6467B1D8-10DF-41A2-8005-5A9AEAE64E5D}"/>
    <pc:docChg chg="custSel addSld delSld modSld">
      <pc:chgData name="Samson Christopher" userId="6a13b5f1e64a53ae" providerId="LiveId" clId="{6467B1D8-10DF-41A2-8005-5A9AEAE64E5D}" dt="2020-03-21T16:32:13.575" v="521" actId="1035"/>
      <pc:docMkLst>
        <pc:docMk/>
      </pc:docMkLst>
      <pc:sldChg chg="del">
        <pc:chgData name="Samson Christopher" userId="6a13b5f1e64a53ae" providerId="LiveId" clId="{6467B1D8-10DF-41A2-8005-5A9AEAE64E5D}" dt="2020-03-21T16:23:00.811" v="26" actId="47"/>
        <pc:sldMkLst>
          <pc:docMk/>
          <pc:sldMk cId="1796611013" sldId="390"/>
        </pc:sldMkLst>
      </pc:sldChg>
      <pc:sldChg chg="addSp delSp modSp mod">
        <pc:chgData name="Samson Christopher" userId="6a13b5f1e64a53ae" providerId="LiveId" clId="{6467B1D8-10DF-41A2-8005-5A9AEAE64E5D}" dt="2020-03-21T16:26:10.788" v="90" actId="1036"/>
        <pc:sldMkLst>
          <pc:docMk/>
          <pc:sldMk cId="159825330" sldId="391"/>
        </pc:sldMkLst>
        <pc:spChg chg="del">
          <ac:chgData name="Samson Christopher" userId="6a13b5f1e64a53ae" providerId="LiveId" clId="{6467B1D8-10DF-41A2-8005-5A9AEAE64E5D}" dt="2020-03-21T16:18:12.747" v="9" actId="478"/>
          <ac:spMkLst>
            <pc:docMk/>
            <pc:sldMk cId="159825330" sldId="391"/>
            <ac:spMk id="2" creationId="{7FDF7508-C3F0-4EED-AB63-3F535840D3B5}"/>
          </ac:spMkLst>
        </pc:spChg>
        <pc:spChg chg="add mod">
          <ac:chgData name="Samson Christopher" userId="6a13b5f1e64a53ae" providerId="LiveId" clId="{6467B1D8-10DF-41A2-8005-5A9AEAE64E5D}" dt="2020-03-21T16:26:10.788" v="90" actId="1036"/>
          <ac:spMkLst>
            <pc:docMk/>
            <pc:sldMk cId="159825330" sldId="391"/>
            <ac:spMk id="3" creationId="{AFF7E35F-D899-4B97-A0D9-6A6B9906EB58}"/>
          </ac:spMkLst>
        </pc:spChg>
      </pc:sldChg>
      <pc:sldChg chg="addSp modSp add mod">
        <pc:chgData name="Samson Christopher" userId="6a13b5f1e64a53ae" providerId="LiveId" clId="{6467B1D8-10DF-41A2-8005-5A9AEAE64E5D}" dt="2020-03-21T16:26:26.209" v="159" actId="1035"/>
        <pc:sldMkLst>
          <pc:docMk/>
          <pc:sldMk cId="988997695" sldId="392"/>
        </pc:sldMkLst>
        <pc:spChg chg="add mod">
          <ac:chgData name="Samson Christopher" userId="6a13b5f1e64a53ae" providerId="LiveId" clId="{6467B1D8-10DF-41A2-8005-5A9AEAE64E5D}" dt="2020-03-21T16:26:26.209" v="159" actId="1035"/>
          <ac:spMkLst>
            <pc:docMk/>
            <pc:sldMk cId="988997695" sldId="392"/>
            <ac:spMk id="2" creationId="{21486248-C8A2-4455-95D4-66E6887AE74D}"/>
          </ac:spMkLst>
        </pc:spChg>
      </pc:sldChg>
      <pc:sldChg chg="del">
        <pc:chgData name="Samson Christopher" userId="6a13b5f1e64a53ae" providerId="LiveId" clId="{6467B1D8-10DF-41A2-8005-5A9AEAE64E5D}" dt="2020-03-21T16:18:07.735" v="0" actId="47"/>
        <pc:sldMkLst>
          <pc:docMk/>
          <pc:sldMk cId="2854891715" sldId="392"/>
        </pc:sldMkLst>
      </pc:sldChg>
      <pc:sldChg chg="del">
        <pc:chgData name="Samson Christopher" userId="6a13b5f1e64a53ae" providerId="LiveId" clId="{6467B1D8-10DF-41A2-8005-5A9AEAE64E5D}" dt="2020-03-21T16:18:07.759" v="1" actId="47"/>
        <pc:sldMkLst>
          <pc:docMk/>
          <pc:sldMk cId="272121172" sldId="393"/>
        </pc:sldMkLst>
      </pc:sldChg>
      <pc:sldChg chg="addSp modSp add mod">
        <pc:chgData name="Samson Christopher" userId="6a13b5f1e64a53ae" providerId="LiveId" clId="{6467B1D8-10DF-41A2-8005-5A9AEAE64E5D}" dt="2020-03-21T16:26:38.606" v="211" actId="1036"/>
        <pc:sldMkLst>
          <pc:docMk/>
          <pc:sldMk cId="2050562719" sldId="393"/>
        </pc:sldMkLst>
        <pc:spChg chg="add mod">
          <ac:chgData name="Samson Christopher" userId="6a13b5f1e64a53ae" providerId="LiveId" clId="{6467B1D8-10DF-41A2-8005-5A9AEAE64E5D}" dt="2020-03-21T16:26:38.606" v="211" actId="1036"/>
          <ac:spMkLst>
            <pc:docMk/>
            <pc:sldMk cId="2050562719" sldId="393"/>
            <ac:spMk id="2" creationId="{73CAD748-C338-443A-911C-8AC675DF0419}"/>
          </ac:spMkLst>
        </pc:spChg>
      </pc:sldChg>
      <pc:sldChg chg="del">
        <pc:chgData name="Samson Christopher" userId="6a13b5f1e64a53ae" providerId="LiveId" clId="{6467B1D8-10DF-41A2-8005-5A9AEAE64E5D}" dt="2020-03-21T16:18:07.781" v="2" actId="47"/>
        <pc:sldMkLst>
          <pc:docMk/>
          <pc:sldMk cId="1058859741" sldId="394"/>
        </pc:sldMkLst>
      </pc:sldChg>
      <pc:sldChg chg="addSp modSp add mod">
        <pc:chgData name="Samson Christopher" userId="6a13b5f1e64a53ae" providerId="LiveId" clId="{6467B1D8-10DF-41A2-8005-5A9AEAE64E5D}" dt="2020-03-21T16:26:49.955" v="260" actId="1036"/>
        <pc:sldMkLst>
          <pc:docMk/>
          <pc:sldMk cId="1910697119" sldId="394"/>
        </pc:sldMkLst>
        <pc:spChg chg="add mod">
          <ac:chgData name="Samson Christopher" userId="6a13b5f1e64a53ae" providerId="LiveId" clId="{6467B1D8-10DF-41A2-8005-5A9AEAE64E5D}" dt="2020-03-21T16:26:49.955" v="260" actId="1036"/>
          <ac:spMkLst>
            <pc:docMk/>
            <pc:sldMk cId="1910697119" sldId="394"/>
            <ac:spMk id="2" creationId="{D2A42BE9-99F9-49F1-B893-AFEABED1EBF0}"/>
          </ac:spMkLst>
        </pc:spChg>
      </pc:sldChg>
      <pc:sldChg chg="del">
        <pc:chgData name="Samson Christopher" userId="6a13b5f1e64a53ae" providerId="LiveId" clId="{6467B1D8-10DF-41A2-8005-5A9AEAE64E5D}" dt="2020-03-21T16:18:08.140" v="3" actId="47"/>
        <pc:sldMkLst>
          <pc:docMk/>
          <pc:sldMk cId="2456467647" sldId="395"/>
        </pc:sldMkLst>
      </pc:sldChg>
      <pc:sldChg chg="addSp modSp add mod">
        <pc:chgData name="Samson Christopher" userId="6a13b5f1e64a53ae" providerId="LiveId" clId="{6467B1D8-10DF-41A2-8005-5A9AEAE64E5D}" dt="2020-03-21T16:29:40.309" v="339" actId="2711"/>
        <pc:sldMkLst>
          <pc:docMk/>
          <pc:sldMk cId="4186788368" sldId="395"/>
        </pc:sldMkLst>
        <pc:spChg chg="add mod">
          <ac:chgData name="Samson Christopher" userId="6a13b5f1e64a53ae" providerId="LiveId" clId="{6467B1D8-10DF-41A2-8005-5A9AEAE64E5D}" dt="2020-03-21T16:29:40.309" v="339" actId="2711"/>
          <ac:spMkLst>
            <pc:docMk/>
            <pc:sldMk cId="4186788368" sldId="395"/>
            <ac:spMk id="2" creationId="{2C4A15DF-C04E-46CE-9625-A74756A3E706}"/>
          </ac:spMkLst>
        </pc:spChg>
      </pc:sldChg>
      <pc:sldChg chg="addSp modSp add mod">
        <pc:chgData name="Samson Christopher" userId="6a13b5f1e64a53ae" providerId="LiveId" clId="{6467B1D8-10DF-41A2-8005-5A9AEAE64E5D}" dt="2020-03-21T16:30:06.060" v="386" actId="1035"/>
        <pc:sldMkLst>
          <pc:docMk/>
          <pc:sldMk cId="1964551823" sldId="396"/>
        </pc:sldMkLst>
        <pc:spChg chg="add mod">
          <ac:chgData name="Samson Christopher" userId="6a13b5f1e64a53ae" providerId="LiveId" clId="{6467B1D8-10DF-41A2-8005-5A9AEAE64E5D}" dt="2020-03-21T16:30:06.060" v="386" actId="1035"/>
          <ac:spMkLst>
            <pc:docMk/>
            <pc:sldMk cId="1964551823" sldId="396"/>
            <ac:spMk id="2" creationId="{050480C5-72BE-44AC-B379-950761114DA7}"/>
          </ac:spMkLst>
        </pc:spChg>
      </pc:sldChg>
      <pc:sldChg chg="del">
        <pc:chgData name="Samson Christopher" userId="6a13b5f1e64a53ae" providerId="LiveId" clId="{6467B1D8-10DF-41A2-8005-5A9AEAE64E5D}" dt="2020-03-21T16:18:08.327" v="4" actId="47"/>
        <pc:sldMkLst>
          <pc:docMk/>
          <pc:sldMk cId="3704851741" sldId="396"/>
        </pc:sldMkLst>
      </pc:sldChg>
      <pc:sldChg chg="del">
        <pc:chgData name="Samson Christopher" userId="6a13b5f1e64a53ae" providerId="LiveId" clId="{6467B1D8-10DF-41A2-8005-5A9AEAE64E5D}" dt="2020-03-21T16:18:08.506" v="5" actId="47"/>
        <pc:sldMkLst>
          <pc:docMk/>
          <pc:sldMk cId="915189198" sldId="397"/>
        </pc:sldMkLst>
      </pc:sldChg>
      <pc:sldChg chg="addSp modSp add mod">
        <pc:chgData name="Samson Christopher" userId="6a13b5f1e64a53ae" providerId="LiveId" clId="{6467B1D8-10DF-41A2-8005-5A9AEAE64E5D}" dt="2020-03-21T16:30:20.578" v="446" actId="1035"/>
        <pc:sldMkLst>
          <pc:docMk/>
          <pc:sldMk cId="4046209467" sldId="397"/>
        </pc:sldMkLst>
        <pc:spChg chg="add mod">
          <ac:chgData name="Samson Christopher" userId="6a13b5f1e64a53ae" providerId="LiveId" clId="{6467B1D8-10DF-41A2-8005-5A9AEAE64E5D}" dt="2020-03-21T16:30:20.578" v="446" actId="1035"/>
          <ac:spMkLst>
            <pc:docMk/>
            <pc:sldMk cId="4046209467" sldId="397"/>
            <ac:spMk id="2" creationId="{10E6E7CE-E187-43FE-A221-1BF5A1F4AC38}"/>
          </ac:spMkLst>
        </pc:spChg>
      </pc:sldChg>
      <pc:sldChg chg="del">
        <pc:chgData name="Samson Christopher" userId="6a13b5f1e64a53ae" providerId="LiveId" clId="{6467B1D8-10DF-41A2-8005-5A9AEAE64E5D}" dt="2020-03-21T16:18:08.647" v="6" actId="47"/>
        <pc:sldMkLst>
          <pc:docMk/>
          <pc:sldMk cId="230323177" sldId="398"/>
        </pc:sldMkLst>
      </pc:sldChg>
      <pc:sldChg chg="addSp modSp add mod">
        <pc:chgData name="Samson Christopher" userId="6a13b5f1e64a53ae" providerId="LiveId" clId="{6467B1D8-10DF-41A2-8005-5A9AEAE64E5D}" dt="2020-03-21T16:32:13.575" v="521" actId="1035"/>
        <pc:sldMkLst>
          <pc:docMk/>
          <pc:sldMk cId="3555912023" sldId="398"/>
        </pc:sldMkLst>
        <pc:spChg chg="add mod">
          <ac:chgData name="Samson Christopher" userId="6a13b5f1e64a53ae" providerId="LiveId" clId="{6467B1D8-10DF-41A2-8005-5A9AEAE64E5D}" dt="2020-03-21T16:32:13.575" v="521" actId="1035"/>
          <ac:spMkLst>
            <pc:docMk/>
            <pc:sldMk cId="3555912023" sldId="398"/>
            <ac:spMk id="2" creationId="{3E4AF2B5-1563-4A20-86AF-B8AFD053A369}"/>
          </ac:spMkLst>
        </pc:spChg>
      </pc:sldChg>
      <pc:sldChg chg="del">
        <pc:chgData name="Samson Christopher" userId="6a13b5f1e64a53ae" providerId="LiveId" clId="{6467B1D8-10DF-41A2-8005-5A9AEAE64E5D}" dt="2020-03-21T16:18:08.813" v="7" actId="47"/>
        <pc:sldMkLst>
          <pc:docMk/>
          <pc:sldMk cId="571883494" sldId="399"/>
        </pc:sldMkLst>
      </pc:sldChg>
      <pc:sldChg chg="del">
        <pc:chgData name="Samson Christopher" userId="6a13b5f1e64a53ae" providerId="LiveId" clId="{6467B1D8-10DF-41A2-8005-5A9AEAE64E5D}" dt="2020-03-21T16:18:09.008" v="8" actId="47"/>
        <pc:sldMkLst>
          <pc:docMk/>
          <pc:sldMk cId="2839186959" sldId="400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28-04-2020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28-04-2020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28-04-2020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28-04-2020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28-04-2020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28-04-2020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28-04-2020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28-04-2020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28-04-2020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28-04-2020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28-04-2020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28-04-2020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906A2C0-046B-460A-9A36-DFBA52F3D197}"/>
              </a:ext>
            </a:extLst>
          </p:cNvPr>
          <p:cNvSpPr/>
          <p:nvPr/>
        </p:nvSpPr>
        <p:spPr>
          <a:xfrm>
            <a:off x="-1524837" y="5296966"/>
            <a:ext cx="1524167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CúVÑúY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Y¯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NjVm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ËYu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CúVÑúY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J° ¨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jVm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úRYu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44941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D861953-20F5-475C-A454-CBC843220DBF}"/>
              </a:ext>
            </a:extLst>
          </p:cNvPr>
          <p:cNvSpPr/>
          <p:nvPr/>
        </p:nvSpPr>
        <p:spPr>
          <a:xfrm>
            <a:off x="-1193015" y="5296966"/>
            <a:ext cx="1457803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×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ÕYôrÜ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G]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dÏ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RkRôo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NUôRô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]m ¨û\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Yôn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A°jRôo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56662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E545E35-FFA3-4D76-B899-FDAE68F1449B}"/>
              </a:ext>
            </a:extLst>
          </p:cNvPr>
          <p:cNvSpPr/>
          <p:nvPr/>
        </p:nvSpPr>
        <p:spPr>
          <a:xfrm>
            <a:off x="-1443885" y="5305592"/>
            <a:ext cx="1507977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TôYeLs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VôÜm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Uu²jRôo </a:t>
            </a:r>
          </a:p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NôTeLs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VôÜm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ùRôûXjRôo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23021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6AAE1CD-68FD-4825-BB9D-B8C5D3EEBCD3}"/>
              </a:ext>
            </a:extLst>
          </p:cNvPr>
          <p:cNvSpPr/>
          <p:nvPr/>
        </p:nvSpPr>
        <p:spPr>
          <a:xfrm>
            <a:off x="-255258" y="5313507"/>
            <a:ext cx="1270251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LpYô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¬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Á§p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G]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dLôn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Rm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E§Wm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£k§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U¬jRôo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3993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DCA7DA6-1D2E-4705-ABBD-66C190E5B15D}"/>
              </a:ext>
            </a:extLst>
          </p:cNvPr>
          <p:cNvSpPr/>
          <p:nvPr/>
        </p:nvSpPr>
        <p:spPr>
          <a:xfrm>
            <a:off x="-422772" y="5296729"/>
            <a:ext cx="1303754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êu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\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ôm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Sô°p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E«ojRôo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Eu]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Rj§p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AUokRôo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0197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1B11690-0DE2-4980-976A-C5599ECDEB6F}"/>
              </a:ext>
            </a:extLst>
          </p:cNvPr>
          <p:cNvSpPr/>
          <p:nvPr/>
        </p:nvSpPr>
        <p:spPr>
          <a:xfrm>
            <a:off x="-1299615" y="5305592"/>
            <a:ext cx="1479123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Sp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úUnlT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ôLd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LôjRôo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Guû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 RUV]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ôLd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ùLôiPôo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234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EF6C817-07C6-441F-A8D1-DE0BEA8C9714}"/>
              </a:ext>
            </a:extLst>
          </p:cNvPr>
          <p:cNvSpPr/>
          <p:nvPr/>
        </p:nvSpPr>
        <p:spPr>
          <a:xfrm>
            <a:off x="-82134" y="5296729"/>
            <a:ext cx="1235626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Gu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SiT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ôL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YkRôo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Gu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RûXY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ôL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¨u\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ôo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851765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5B69B33-23B4-4B03-AD82-B42BD5C78C78}"/>
              </a:ext>
            </a:extLst>
          </p:cNvPr>
          <p:cNvSpPr/>
          <p:nvPr/>
        </p:nvSpPr>
        <p:spPr>
          <a:xfrm>
            <a:off x="-72516" y="5321896"/>
            <a:ext cx="1233703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úULeLs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Á§p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Ko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Sôs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UQYô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[]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ôL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YÚYôo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731929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237B28F-26E5-4639-B131-E9FF0C2B9049}"/>
              </a:ext>
            </a:extLst>
          </p:cNvPr>
          <p:cNvSpPr/>
          <p:nvPr/>
        </p:nvSpPr>
        <p:spPr>
          <a:xfrm>
            <a:off x="-1463121" y="5314719"/>
            <a:ext cx="1511824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Guû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AûQjÕd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ùLôsYôo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Yô²p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ùLôiÓ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ùNpYôo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517115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1687</TotalTime>
  <Words>107</Words>
  <Application>Microsoft Office PowerPoint</Application>
  <PresentationFormat>Widescreen</PresentationFormat>
  <Paragraphs>18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71</cp:revision>
  <dcterms:created xsi:type="dcterms:W3CDTF">2019-11-02T16:27:41Z</dcterms:created>
  <dcterms:modified xsi:type="dcterms:W3CDTF">2020-04-28T18:23:51Z</dcterms:modified>
</cp:coreProperties>
</file>