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33:43.234" v="536" actId="1035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mod">
        <pc:chgData name="Samson Christopher" userId="6a13b5f1e64a53ae" providerId="LiveId" clId="{FF448E26-E7E0-4382-A1E8-97478661361C}" dt="2020-03-26T03:31:53.358" v="104" actId="1035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modSp add mod">
        <pc:chgData name="Samson Christopher" userId="6a13b5f1e64a53ae" providerId="LiveId" clId="{FF448E26-E7E0-4382-A1E8-97478661361C}" dt="2020-03-26T03:32:11.578" v="162" actId="1036"/>
        <pc:sldMkLst>
          <pc:docMk/>
          <pc:sldMk cId="3100585374" sldId="396"/>
        </pc:sldMkLst>
        <pc:spChg chg="add mod">
          <ac:chgData name="Samson Christopher" userId="6a13b5f1e64a53ae" providerId="LiveId" clId="{FF448E26-E7E0-4382-A1E8-97478661361C}" dt="2020-03-26T03:32:11.578" v="162" actId="1036"/>
          <ac:spMkLst>
            <pc:docMk/>
            <pc:sldMk cId="3100585374" sldId="396"/>
            <ac:spMk id="2" creationId="{00820C2B-24C9-4D18-B163-1AA3B19EA563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modSp add mod">
        <pc:chgData name="Samson Christopher" userId="6a13b5f1e64a53ae" providerId="LiveId" clId="{FF448E26-E7E0-4382-A1E8-97478661361C}" dt="2020-03-26T03:32:27.870" v="227" actId="1036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mod">
        <pc:chgData name="Samson Christopher" userId="6a13b5f1e64a53ae" providerId="LiveId" clId="{FF448E26-E7E0-4382-A1E8-97478661361C}" dt="2020-03-26T03:32:39.477" v="274" actId="1035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mod">
        <pc:chgData name="Samson Christopher" userId="6a13b5f1e64a53ae" providerId="LiveId" clId="{FF448E26-E7E0-4382-A1E8-97478661361C}" dt="2020-03-26T03:32:49.766" v="326" actId="1036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mod">
        <pc:chgData name="Samson Christopher" userId="6a13b5f1e64a53ae" providerId="LiveId" clId="{FF448E26-E7E0-4382-A1E8-97478661361C}" dt="2020-03-26T03:33:00.674" v="378" actId="1035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mod">
        <pc:chgData name="Samson Christopher" userId="6a13b5f1e64a53ae" providerId="LiveId" clId="{FF448E26-E7E0-4382-A1E8-97478661361C}" dt="2020-03-26T03:33:21.281" v="429" actId="1036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33:31.983" v="477" actId="1035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mod">
        <pc:chgData name="Samson Christopher" userId="6a13b5f1e64a53ae" providerId="LiveId" clId="{FF448E26-E7E0-4382-A1E8-97478661361C}" dt="2020-03-26T03:33:43.234" v="536" actId="1035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BB024-5596-41D6-9832-2A0C3D73BA8F}"/>
              </a:ext>
            </a:extLst>
          </p:cNvPr>
          <p:cNvSpPr/>
          <p:nvPr/>
        </p:nvSpPr>
        <p:spPr>
          <a:xfrm>
            <a:off x="1524000" y="530749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áÚúYu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A§LUôn</a:t>
            </a:r>
            <a:endParaRPr lang="fr-FR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BoYUôn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9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20C2B-24C9-4D18-B163-1AA3B19EA563}"/>
              </a:ext>
            </a:extLst>
          </p:cNvPr>
          <p:cNvSpPr/>
          <p:nvPr/>
        </p:nvSpPr>
        <p:spPr>
          <a:xfrm>
            <a:off x="1524000" y="5334137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 Es[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ùTXjúRôÓ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Au×áÚúYu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7D24B-7B53-4F8A-AE00-1CF81D657AEC}"/>
              </a:ext>
            </a:extLst>
          </p:cNvPr>
          <p:cNvSpPr/>
          <p:nvPr/>
        </p:nvSpPr>
        <p:spPr>
          <a:xfrm>
            <a:off x="2796859" y="5694574"/>
            <a:ext cx="6598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427516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5D8FE2-C163-4D34-A6EA-6A2F7C646DDF}"/>
              </a:ext>
            </a:extLst>
          </p:cNvPr>
          <p:cNvSpPr/>
          <p:nvPr/>
        </p:nvSpPr>
        <p:spPr>
          <a:xfrm>
            <a:off x="1985639" y="5325257"/>
            <a:ext cx="8220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G©úSNúW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G©úSNúW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CÕYûW«p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ER®ÉúW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527AE-5213-4DED-82A8-FFC7600507D8}"/>
              </a:ext>
            </a:extLst>
          </p:cNvPr>
          <p:cNvSpPr/>
          <p:nvPr/>
        </p:nvSpPr>
        <p:spPr>
          <a:xfrm>
            <a:off x="1794769" y="5298622"/>
            <a:ext cx="8602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GpúWôÂ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GpúWôÂ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it-IT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Guû]d Li¼úW Su± IVô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F9A34-2F16-4A1E-9545-0B2011DF8EBA}"/>
              </a:ext>
            </a:extLst>
          </p:cNvPr>
          <p:cNvSpPr/>
          <p:nvPr/>
        </p:nvSpPr>
        <p:spPr>
          <a:xfrm>
            <a:off x="1599460" y="5307500"/>
            <a:ext cx="8993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WôöTô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WôöTô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Rk¾úW Su±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6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F27F33-6D06-439B-AA9B-FC3F4AC05664}"/>
              </a:ext>
            </a:extLst>
          </p:cNvPr>
          <p:cNvSpPr/>
          <p:nvPr/>
        </p:nvSpPr>
        <p:spPr>
          <a:xfrm>
            <a:off x="1781452" y="5334132"/>
            <a:ext cx="8629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ìYô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0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D0056-63FE-4064-BEA2-9A1426258DEE}"/>
              </a:ext>
            </a:extLst>
          </p:cNvPr>
          <p:cNvSpPr/>
          <p:nvPr/>
        </p:nvSpPr>
        <p:spPr>
          <a:xfrm>
            <a:off x="1728186" y="5325255"/>
            <a:ext cx="87356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úVúLôYôÂúW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úVúLôYôÂúW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ùLôsÅo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7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CB6E1-9FD1-4049-B710-EDDE3F13653C}"/>
              </a:ext>
            </a:extLst>
          </p:cNvPr>
          <p:cNvSpPr/>
          <p:nvPr/>
        </p:nvSpPr>
        <p:spPr>
          <a:xfrm>
            <a:off x="1834718" y="5325254"/>
            <a:ext cx="8522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¨£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¨£</a:t>
            </a:r>
          </a:p>
          <a:p>
            <a:pPr algn="ctr"/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Rk¾úW Su±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91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2020-03-26T03:33:45Z</dcterms:modified>
</cp:coreProperties>
</file>