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404" r:id="rId9"/>
    <p:sldId id="396" r:id="rId10"/>
    <p:sldId id="397" r:id="rId11"/>
    <p:sldId id="398" r:id="rId12"/>
    <p:sldId id="4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DA341B-A3AD-455E-A65E-A5BAFFA28982}" v="12" dt="2020-06-06T17:51:38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DEDA341B-A3AD-455E-A65E-A5BAFFA28982}"/>
    <pc:docChg chg="addSld delSld modSld">
      <pc:chgData name="Samson Christopher" userId="6a13b5f1e64a53ae" providerId="LiveId" clId="{DEDA341B-A3AD-455E-A65E-A5BAFFA28982}" dt="2020-06-06T17:53:51.379" v="565" actId="1035"/>
      <pc:docMkLst>
        <pc:docMk/>
      </pc:docMkLst>
      <pc:sldChg chg="del">
        <pc:chgData name="Samson Christopher" userId="6a13b5f1e64a53ae" providerId="LiveId" clId="{DEDA341B-A3AD-455E-A65E-A5BAFFA28982}" dt="2020-06-06T17:48:47.778" v="3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DEDA341B-A3AD-455E-A65E-A5BAFFA28982}" dt="2020-06-06T17:52:36.833" v="148" actId="1036"/>
        <pc:sldMkLst>
          <pc:docMk/>
          <pc:sldMk cId="1777894342" sldId="389"/>
        </pc:sldMkLst>
        <pc:spChg chg="add mod">
          <ac:chgData name="Samson Christopher" userId="6a13b5f1e64a53ae" providerId="LiveId" clId="{DEDA341B-A3AD-455E-A65E-A5BAFFA28982}" dt="2020-06-06T17:52:36.833" v="148" actId="1036"/>
          <ac:spMkLst>
            <pc:docMk/>
            <pc:sldMk cId="1777894342" sldId="389"/>
            <ac:spMk id="2" creationId="{21863726-D941-4705-9F91-AA3BA8A15505}"/>
          </ac:spMkLst>
        </pc:spChg>
      </pc:sldChg>
      <pc:sldChg chg="addSp modSp mod">
        <pc:chgData name="Samson Christopher" userId="6a13b5f1e64a53ae" providerId="LiveId" clId="{DEDA341B-A3AD-455E-A65E-A5BAFFA28982}" dt="2020-06-06T17:52:43.223" v="198" actId="1035"/>
        <pc:sldMkLst>
          <pc:docMk/>
          <pc:sldMk cId="850099564" sldId="390"/>
        </pc:sldMkLst>
        <pc:spChg chg="add mod">
          <ac:chgData name="Samson Christopher" userId="6a13b5f1e64a53ae" providerId="LiveId" clId="{DEDA341B-A3AD-455E-A65E-A5BAFFA28982}" dt="2020-06-06T17:52:43.223" v="198" actId="1035"/>
          <ac:spMkLst>
            <pc:docMk/>
            <pc:sldMk cId="850099564" sldId="390"/>
            <ac:spMk id="2" creationId="{A94263E8-4E53-4493-8F9F-1E6B98E56FC3}"/>
          </ac:spMkLst>
        </pc:spChg>
      </pc:sldChg>
      <pc:sldChg chg="addSp modSp mod">
        <pc:chgData name="Samson Christopher" userId="6a13b5f1e64a53ae" providerId="LiveId" clId="{DEDA341B-A3AD-455E-A65E-A5BAFFA28982}" dt="2020-06-06T17:52:51.211" v="253" actId="1036"/>
        <pc:sldMkLst>
          <pc:docMk/>
          <pc:sldMk cId="944968354" sldId="391"/>
        </pc:sldMkLst>
        <pc:spChg chg="add mod">
          <ac:chgData name="Samson Christopher" userId="6a13b5f1e64a53ae" providerId="LiveId" clId="{DEDA341B-A3AD-455E-A65E-A5BAFFA28982}" dt="2020-06-06T17:52:51.211" v="253" actId="1036"/>
          <ac:spMkLst>
            <pc:docMk/>
            <pc:sldMk cId="944968354" sldId="391"/>
            <ac:spMk id="2" creationId="{98836BDF-FDDE-4EBD-B3DB-BA14C406C123}"/>
          </ac:spMkLst>
        </pc:spChg>
      </pc:sldChg>
      <pc:sldChg chg="addSp modSp mod">
        <pc:chgData name="Samson Christopher" userId="6a13b5f1e64a53ae" providerId="LiveId" clId="{DEDA341B-A3AD-455E-A65E-A5BAFFA28982}" dt="2020-06-06T17:50:46.020" v="77" actId="1036"/>
        <pc:sldMkLst>
          <pc:docMk/>
          <pc:sldMk cId="1414681237" sldId="392"/>
        </pc:sldMkLst>
        <pc:spChg chg="add mod">
          <ac:chgData name="Samson Christopher" userId="6a13b5f1e64a53ae" providerId="LiveId" clId="{DEDA341B-A3AD-455E-A65E-A5BAFFA28982}" dt="2020-06-06T17:50:46.020" v="77" actId="1036"/>
          <ac:spMkLst>
            <pc:docMk/>
            <pc:sldMk cId="1414681237" sldId="392"/>
            <ac:spMk id="2" creationId="{3AB1A818-6F79-48C1-AEC2-4DFCAB9D7EE1}"/>
          </ac:spMkLst>
        </pc:spChg>
      </pc:sldChg>
      <pc:sldChg chg="addSp modSp mod">
        <pc:chgData name="Samson Christopher" userId="6a13b5f1e64a53ae" providerId="LiveId" clId="{DEDA341B-A3AD-455E-A65E-A5BAFFA28982}" dt="2020-06-06T17:52:59.913" v="305" actId="1035"/>
        <pc:sldMkLst>
          <pc:docMk/>
          <pc:sldMk cId="4103851070" sldId="393"/>
        </pc:sldMkLst>
        <pc:spChg chg="add mod">
          <ac:chgData name="Samson Christopher" userId="6a13b5f1e64a53ae" providerId="LiveId" clId="{DEDA341B-A3AD-455E-A65E-A5BAFFA28982}" dt="2020-06-06T17:52:59.913" v="305" actId="1035"/>
          <ac:spMkLst>
            <pc:docMk/>
            <pc:sldMk cId="4103851070" sldId="393"/>
            <ac:spMk id="2" creationId="{0A79BF4D-FB19-4585-AD93-A36FC2DFF640}"/>
          </ac:spMkLst>
        </pc:spChg>
      </pc:sldChg>
      <pc:sldChg chg="addSp modSp mod">
        <pc:chgData name="Samson Christopher" userId="6a13b5f1e64a53ae" providerId="LiveId" clId="{DEDA341B-A3AD-455E-A65E-A5BAFFA28982}" dt="2020-06-06T17:53:12.306" v="356" actId="1035"/>
        <pc:sldMkLst>
          <pc:docMk/>
          <pc:sldMk cId="659567130" sldId="394"/>
        </pc:sldMkLst>
        <pc:spChg chg="add mod">
          <ac:chgData name="Samson Christopher" userId="6a13b5f1e64a53ae" providerId="LiveId" clId="{DEDA341B-A3AD-455E-A65E-A5BAFFA28982}" dt="2020-06-06T17:53:12.306" v="356" actId="1035"/>
          <ac:spMkLst>
            <pc:docMk/>
            <pc:sldMk cId="659567130" sldId="394"/>
            <ac:spMk id="2" creationId="{57DE3792-E44B-4F5A-94A0-D1BCC69DF142}"/>
          </ac:spMkLst>
        </pc:spChg>
      </pc:sldChg>
      <pc:sldChg chg="addSp modSp mod">
        <pc:chgData name="Samson Christopher" userId="6a13b5f1e64a53ae" providerId="LiveId" clId="{DEDA341B-A3AD-455E-A65E-A5BAFFA28982}" dt="2020-06-06T17:53:21.239" v="404" actId="1036"/>
        <pc:sldMkLst>
          <pc:docMk/>
          <pc:sldMk cId="859356432" sldId="395"/>
        </pc:sldMkLst>
        <pc:spChg chg="add mod">
          <ac:chgData name="Samson Christopher" userId="6a13b5f1e64a53ae" providerId="LiveId" clId="{DEDA341B-A3AD-455E-A65E-A5BAFFA28982}" dt="2020-06-06T17:53:21.239" v="404" actId="1036"/>
          <ac:spMkLst>
            <pc:docMk/>
            <pc:sldMk cId="859356432" sldId="395"/>
            <ac:spMk id="2" creationId="{79787323-5AA7-4BC2-BEA1-107C349EADC6}"/>
          </ac:spMkLst>
        </pc:spChg>
      </pc:sldChg>
      <pc:sldChg chg="addSp modSp mod">
        <pc:chgData name="Samson Christopher" userId="6a13b5f1e64a53ae" providerId="LiveId" clId="{DEDA341B-A3AD-455E-A65E-A5BAFFA28982}" dt="2020-06-06T17:53:31.154" v="459" actId="1036"/>
        <pc:sldMkLst>
          <pc:docMk/>
          <pc:sldMk cId="2025405914" sldId="396"/>
        </pc:sldMkLst>
        <pc:spChg chg="add mod">
          <ac:chgData name="Samson Christopher" userId="6a13b5f1e64a53ae" providerId="LiveId" clId="{DEDA341B-A3AD-455E-A65E-A5BAFFA28982}" dt="2020-06-06T17:53:31.154" v="459" actId="1036"/>
          <ac:spMkLst>
            <pc:docMk/>
            <pc:sldMk cId="2025405914" sldId="396"/>
            <ac:spMk id="2" creationId="{42669B68-F5D1-407E-887C-25E628981EEA}"/>
          </ac:spMkLst>
        </pc:spChg>
      </pc:sldChg>
      <pc:sldChg chg="addSp modSp mod">
        <pc:chgData name="Samson Christopher" userId="6a13b5f1e64a53ae" providerId="LiveId" clId="{DEDA341B-A3AD-455E-A65E-A5BAFFA28982}" dt="2020-06-06T17:53:41.915" v="514" actId="1036"/>
        <pc:sldMkLst>
          <pc:docMk/>
          <pc:sldMk cId="2940326978" sldId="397"/>
        </pc:sldMkLst>
        <pc:spChg chg="add mod">
          <ac:chgData name="Samson Christopher" userId="6a13b5f1e64a53ae" providerId="LiveId" clId="{DEDA341B-A3AD-455E-A65E-A5BAFFA28982}" dt="2020-06-06T17:53:41.915" v="514" actId="1036"/>
          <ac:spMkLst>
            <pc:docMk/>
            <pc:sldMk cId="2940326978" sldId="397"/>
            <ac:spMk id="2" creationId="{CB276E5C-E914-4F45-AB7A-827BBCA255DE}"/>
          </ac:spMkLst>
        </pc:spChg>
      </pc:sldChg>
      <pc:sldChg chg="addSp modSp mod">
        <pc:chgData name="Samson Christopher" userId="6a13b5f1e64a53ae" providerId="LiveId" clId="{DEDA341B-A3AD-455E-A65E-A5BAFFA28982}" dt="2020-06-06T17:53:51.379" v="565" actId="1035"/>
        <pc:sldMkLst>
          <pc:docMk/>
          <pc:sldMk cId="2964080828" sldId="398"/>
        </pc:sldMkLst>
        <pc:spChg chg="add mod">
          <ac:chgData name="Samson Christopher" userId="6a13b5f1e64a53ae" providerId="LiveId" clId="{DEDA341B-A3AD-455E-A65E-A5BAFFA28982}" dt="2020-06-06T17:53:51.379" v="565" actId="1035"/>
          <ac:spMkLst>
            <pc:docMk/>
            <pc:sldMk cId="2964080828" sldId="398"/>
            <ac:spMk id="2" creationId="{FBACBFE3-D0F1-453A-A58C-39014438ABDE}"/>
          </ac:spMkLst>
        </pc:spChg>
      </pc:sldChg>
      <pc:sldChg chg="del">
        <pc:chgData name="Samson Christopher" userId="6a13b5f1e64a53ae" providerId="LiveId" clId="{DEDA341B-A3AD-455E-A65E-A5BAFFA28982}" dt="2020-06-06T17:51:42.792" v="83" actId="47"/>
        <pc:sldMkLst>
          <pc:docMk/>
          <pc:sldMk cId="1883622595" sldId="399"/>
        </pc:sldMkLst>
      </pc:sldChg>
      <pc:sldChg chg="del">
        <pc:chgData name="Samson Christopher" userId="6a13b5f1e64a53ae" providerId="LiveId" clId="{DEDA341B-A3AD-455E-A65E-A5BAFFA28982}" dt="2020-06-06T17:51:43.246" v="84" actId="47"/>
        <pc:sldMkLst>
          <pc:docMk/>
          <pc:sldMk cId="642142391" sldId="400"/>
        </pc:sldMkLst>
      </pc:sldChg>
      <pc:sldChg chg="del">
        <pc:chgData name="Samson Christopher" userId="6a13b5f1e64a53ae" providerId="LiveId" clId="{DEDA341B-A3AD-455E-A65E-A5BAFFA28982}" dt="2020-06-06T17:51:43.642" v="85" actId="47"/>
        <pc:sldMkLst>
          <pc:docMk/>
          <pc:sldMk cId="620554568" sldId="401"/>
        </pc:sldMkLst>
      </pc:sldChg>
      <pc:sldChg chg="del">
        <pc:chgData name="Samson Christopher" userId="6a13b5f1e64a53ae" providerId="LiveId" clId="{DEDA341B-A3AD-455E-A65E-A5BAFFA28982}" dt="2020-06-06T17:51:44.040" v="86" actId="47"/>
        <pc:sldMkLst>
          <pc:docMk/>
          <pc:sldMk cId="459594907" sldId="402"/>
        </pc:sldMkLst>
      </pc:sldChg>
      <pc:sldChg chg="del">
        <pc:chgData name="Samson Christopher" userId="6a13b5f1e64a53ae" providerId="LiveId" clId="{DEDA341B-A3AD-455E-A65E-A5BAFFA28982}" dt="2020-06-06T17:51:44.468" v="87" actId="47"/>
        <pc:sldMkLst>
          <pc:docMk/>
          <pc:sldMk cId="2376098714" sldId="403"/>
        </pc:sldMkLst>
      </pc:sldChg>
      <pc:sldChg chg="add">
        <pc:chgData name="Samson Christopher" userId="6a13b5f1e64a53ae" providerId="LiveId" clId="{DEDA341B-A3AD-455E-A65E-A5BAFFA28982}" dt="2020-06-06T17:50:56.578" v="78"/>
        <pc:sldMkLst>
          <pc:docMk/>
          <pc:sldMk cId="3872934776" sldId="404"/>
        </pc:sldMkLst>
      </pc:sldChg>
      <pc:sldChg chg="add">
        <pc:chgData name="Samson Christopher" userId="6a13b5f1e64a53ae" providerId="LiveId" clId="{DEDA341B-A3AD-455E-A65E-A5BAFFA28982}" dt="2020-06-06T17:51:38.800" v="82"/>
        <pc:sldMkLst>
          <pc:docMk/>
          <pc:sldMk cId="1709958384" sldId="405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863726-D941-4705-9F91-AA3BA8A15505}"/>
              </a:ext>
            </a:extLst>
          </p:cNvPr>
          <p:cNvSpPr/>
          <p:nvPr/>
        </p:nvSpPr>
        <p:spPr>
          <a:xfrm>
            <a:off x="-1112861" y="5366428"/>
            <a:ext cx="144177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ÂúW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RkûRVôm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UôjWm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276E5C-E914-4F45-AB7A-827BBCA255DE}"/>
              </a:ext>
            </a:extLst>
          </p:cNvPr>
          <p:cNvSpPr/>
          <p:nvPr/>
        </p:nvSpPr>
        <p:spPr>
          <a:xfrm>
            <a:off x="-1838220" y="5366431"/>
            <a:ext cx="158684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Rk¾o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Au©tÏ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CûQ«pûXúV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ACBFE3-D0F1-453A-A58C-39014438ABDE}"/>
              </a:ext>
            </a:extLst>
          </p:cNvPr>
          <p:cNvSpPr/>
          <p:nvPr/>
        </p:nvSpPr>
        <p:spPr>
          <a:xfrm>
            <a:off x="-2078671" y="5366425"/>
            <a:ext cx="163493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YôrSôs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ØÝYÕm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EUdLôL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Guù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B1A818-6F79-48C1-AEC2-4DFCAB9D7EE1}"/>
              </a:ext>
            </a:extLst>
          </p:cNvPr>
          <p:cNvSpPr/>
          <p:nvPr/>
        </p:nvSpPr>
        <p:spPr>
          <a:xfrm>
            <a:off x="2465040" y="5660366"/>
            <a:ext cx="72619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UôjWm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- 3 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995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4263E8-4E53-4493-8F9F-1E6B98E56FC3}"/>
              </a:ext>
            </a:extLst>
          </p:cNvPr>
          <p:cNvSpPr/>
          <p:nvPr/>
        </p:nvSpPr>
        <p:spPr>
          <a:xfrm>
            <a:off x="-1828601" y="5357803"/>
            <a:ext cx="158492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WôöTô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ùRnYm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RÝm×L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ÑLUôú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836BDF-FDDE-4EBD-B3DB-BA14C406C123}"/>
              </a:ext>
            </a:extLst>
          </p:cNvPr>
          <p:cNvSpPr/>
          <p:nvPr/>
        </p:nvSpPr>
        <p:spPr>
          <a:xfrm>
            <a:off x="-1756468" y="5366428"/>
            <a:ext cx="1570494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`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mUô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CÚlÀo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úRûYùVpXôm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Nk§lÀo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B1A818-6F79-48C1-AEC2-4DFCAB9D7EE1}"/>
              </a:ext>
            </a:extLst>
          </p:cNvPr>
          <p:cNvSpPr/>
          <p:nvPr/>
        </p:nvSpPr>
        <p:spPr>
          <a:xfrm>
            <a:off x="2465040" y="5660366"/>
            <a:ext cx="72619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UôjWm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- 3 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79BF4D-FB19-4585-AD93-A36FC2DFF640}"/>
              </a:ext>
            </a:extLst>
          </p:cNvPr>
          <p:cNvSpPr/>
          <p:nvPr/>
        </p:nvSpPr>
        <p:spPr>
          <a:xfrm>
            <a:off x="-2775175" y="5366425"/>
            <a:ext cx="177423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HúXô¸m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Úx¥l©u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YôojûRVôp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EÚYôd¡Éo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DE3792-E44B-4F5A-94A0-D1BCC69DF142}"/>
              </a:ext>
            </a:extLst>
          </p:cNvPr>
          <p:cNvSpPr/>
          <p:nvPr/>
        </p:nvSpPr>
        <p:spPr>
          <a:xfrm>
            <a:off x="-2190080" y="5357800"/>
            <a:ext cx="165721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Eu]Ro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EmûUlúTôp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CpûX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787323-5AA7-4BC2-BEA1-107C349EADC6}"/>
              </a:ext>
            </a:extLst>
          </p:cNvPr>
          <p:cNvSpPr/>
          <p:nvPr/>
        </p:nvSpPr>
        <p:spPr>
          <a:xfrm>
            <a:off x="-1044735" y="5366426"/>
            <a:ext cx="14281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`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NUôRô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Rk¾o Gu Es[j§²p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B1A818-6F79-48C1-AEC2-4DFCAB9D7EE1}"/>
              </a:ext>
            </a:extLst>
          </p:cNvPr>
          <p:cNvSpPr/>
          <p:nvPr/>
        </p:nvSpPr>
        <p:spPr>
          <a:xfrm>
            <a:off x="2465040" y="5660366"/>
            <a:ext cx="72619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UôjWm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- 3 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293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669B68-F5D1-407E-887C-25E628981EEA}"/>
              </a:ext>
            </a:extLst>
          </p:cNvPr>
          <p:cNvSpPr/>
          <p:nvPr/>
        </p:nvSpPr>
        <p:spPr>
          <a:xfrm>
            <a:off x="-1732422" y="5366429"/>
            <a:ext cx="156568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GqY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[Ü Au× áok¾o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151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2020-06-06T17:54:01Z</dcterms:modified>
</cp:coreProperties>
</file>