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7" r:id="rId2"/>
    <p:sldId id="388" r:id="rId3"/>
    <p:sldId id="389" r:id="rId4"/>
    <p:sldId id="399" r:id="rId5"/>
    <p:sldId id="390" r:id="rId6"/>
    <p:sldId id="400" r:id="rId7"/>
    <p:sldId id="391" r:id="rId8"/>
    <p:sldId id="401" r:id="rId9"/>
    <p:sldId id="392" r:id="rId10"/>
    <p:sldId id="402" r:id="rId11"/>
    <p:sldId id="393" r:id="rId12"/>
    <p:sldId id="403" r:id="rId13"/>
    <p:sldId id="394" r:id="rId14"/>
    <p:sldId id="404" r:id="rId15"/>
    <p:sldId id="395" r:id="rId16"/>
    <p:sldId id="405" r:id="rId17"/>
    <p:sldId id="396" r:id="rId18"/>
    <p:sldId id="406" r:id="rId19"/>
    <p:sldId id="397" r:id="rId20"/>
    <p:sldId id="407" r:id="rId21"/>
    <p:sldId id="398" r:id="rId22"/>
    <p:sldId id="4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0E29E-A642-4DA1-89F3-342C5871A2AA}"/>
              </a:ext>
            </a:extLst>
          </p:cNvPr>
          <p:cNvSpPr/>
          <p:nvPr/>
        </p:nvSpPr>
        <p:spPr>
          <a:xfrm>
            <a:off x="1524000" y="5298624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YôrjÕ¡ú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YôrjÕ¡ú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CdLôûX«úX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3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97170C-60D1-41E2-BA7C-4C65CF20281C}"/>
              </a:ext>
            </a:extLst>
          </p:cNvPr>
          <p:cNvSpPr/>
          <p:nvPr/>
        </p:nvSpPr>
        <p:spPr>
          <a:xfrm>
            <a:off x="1825841" y="5263115"/>
            <a:ext cx="85403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NkúRô`Uôn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TLp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ØÝYÕm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B®dÏs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ûZdL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6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0E93D8-DB2C-4354-9D67-215715B51703}"/>
              </a:ext>
            </a:extLst>
          </p:cNvPr>
          <p:cNvSpPr/>
          <p:nvPr/>
        </p:nvSpPr>
        <p:spPr>
          <a:xfrm>
            <a:off x="1666042" y="5280868"/>
            <a:ext cx="88599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Rk§ÓÅo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A©ú`Lm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Cl×ÕSô°p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1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0E93D8-DB2C-4354-9D67-215715B51703}"/>
              </a:ext>
            </a:extLst>
          </p:cNvPr>
          <p:cNvSpPr/>
          <p:nvPr/>
        </p:nvSpPr>
        <p:spPr>
          <a:xfrm>
            <a:off x="3048000" y="5280867"/>
            <a:ext cx="6096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SPjÕÅo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B®«]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EUÕ 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Úf£jRU§p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1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3E54CB-3BB3-4A5D-9F5C-4036767FA91B}"/>
              </a:ext>
            </a:extLst>
          </p:cNvPr>
          <p:cNvSpPr/>
          <p:nvPr/>
        </p:nvSpPr>
        <p:spPr>
          <a:xfrm>
            <a:off x="1963444" y="5280867"/>
            <a:ext cx="82651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TôYùUôußm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AÔ¡PôUp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T¬ÑjRUôn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ùNpX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72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3E54CB-3BB3-4A5D-9F5C-4036767FA91B}"/>
              </a:ext>
            </a:extLst>
          </p:cNvPr>
          <p:cNvSpPr/>
          <p:nvPr/>
        </p:nvSpPr>
        <p:spPr>
          <a:xfrm>
            <a:off x="1763697" y="5271991"/>
            <a:ext cx="86646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úRûYVô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NoYôÙReLs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B®ÙPu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2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C40C4D-3C74-4E34-96B3-96BCBED1202E}"/>
              </a:ext>
            </a:extLst>
          </p:cNvPr>
          <p:cNvSpPr/>
          <p:nvPr/>
        </p:nvSpPr>
        <p:spPr>
          <a:xfrm>
            <a:off x="312198" y="5275531"/>
            <a:ext cx="115676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TûPd¡ú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CÚRVjûRl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TÀPj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§p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ØtßUôL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8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C40C4D-3C74-4E34-96B3-96BCBED1202E}"/>
              </a:ext>
            </a:extLst>
          </p:cNvPr>
          <p:cNvSpPr/>
          <p:nvPr/>
        </p:nvSpPr>
        <p:spPr>
          <a:xfrm>
            <a:off x="257452" y="5284409"/>
            <a:ext cx="115676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LiLÞPu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ùN®úVôÓ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LôÛUôL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9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7830CC-72EE-4B60-9BD5-E03F92C3C0F9}"/>
              </a:ext>
            </a:extLst>
          </p:cNvPr>
          <p:cNvSpPr/>
          <p:nvPr/>
        </p:nvSpPr>
        <p:spPr>
          <a:xfrm>
            <a:off x="1679359" y="5271990"/>
            <a:ext cx="88332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ùNnúYu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GlúTôÕm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BûNÙPu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2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7830CC-72EE-4B60-9BD5-E03F92C3C0F9}"/>
              </a:ext>
            </a:extLst>
          </p:cNvPr>
          <p:cNvSpPr/>
          <p:nvPr/>
        </p:nvSpPr>
        <p:spPr>
          <a:xfrm>
            <a:off x="1705992" y="5298625"/>
            <a:ext cx="8780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J¯j§ÓúYu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Åi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úT£ÓúYu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YôdûL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83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C6A39D-E3CE-4F10-96EA-E6C0300C6890}"/>
              </a:ext>
            </a:extLst>
          </p:cNvPr>
          <p:cNvSpPr/>
          <p:nvPr/>
        </p:nvSpPr>
        <p:spPr>
          <a:xfrm>
            <a:off x="507507" y="5280872"/>
            <a:ext cx="111769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LôiúTôo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EûUd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LôQ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NôVp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G²p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0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4ACF03-D0EE-4DC6-A746-A3DADC90A068}"/>
              </a:ext>
            </a:extLst>
          </p:cNvPr>
          <p:cNvSpPr/>
          <p:nvPr/>
        </p:nvSpPr>
        <p:spPr>
          <a:xfrm>
            <a:off x="1865790" y="5298624"/>
            <a:ext cx="84604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At×RUôn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ØÝYÕm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A¥úVû]d Lôj¾úW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72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C6A39D-E3CE-4F10-96EA-E6C0300C6890}"/>
              </a:ext>
            </a:extLst>
          </p:cNvPr>
          <p:cNvSpPr/>
          <p:nvPr/>
        </p:nvSpPr>
        <p:spPr>
          <a:xfrm>
            <a:off x="1524000" y="5271992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Rk§ÓÅo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RôrûUûVÙm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ùTôßûUÙPu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Au×UôL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13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B671DE-6712-42FC-893F-D3877CE4876A}"/>
              </a:ext>
            </a:extLst>
          </p:cNvPr>
          <p:cNvSpPr/>
          <p:nvPr/>
        </p:nvSpPr>
        <p:spPr>
          <a:xfrm>
            <a:off x="1492928" y="5280868"/>
            <a:ext cx="92061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ÚYÚûL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CkSô°p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CÚk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§¥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àm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6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B671DE-6712-42FC-893F-D3877CE4876A}"/>
              </a:ext>
            </a:extLst>
          </p:cNvPr>
          <p:cNvSpPr/>
          <p:nvPr/>
        </p:nvSpPr>
        <p:spPr>
          <a:xfrm>
            <a:off x="1492928" y="5254235"/>
            <a:ext cx="92061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BûNÙPu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Nk§dLúY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BVjRUôn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ûYjÕd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ùLôsÞm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0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A2B0B2-1C90-4BE6-8A14-43EDAA8F9142}"/>
              </a:ext>
            </a:extLst>
          </p:cNvPr>
          <p:cNvSpPr/>
          <p:nvPr/>
        </p:nvSpPr>
        <p:spPr>
          <a:xfrm>
            <a:off x="0" y="5263113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EUÕ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ùNhûP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ZX§úX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TÓj§ÚkúRu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CWôØÝYÕm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1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A2B0B2-1C90-4BE6-8A14-43EDAA8F9142}"/>
              </a:ext>
            </a:extLst>
          </p:cNvPr>
          <p:cNvSpPr/>
          <p:nvPr/>
        </p:nvSpPr>
        <p:spPr>
          <a:xfrm>
            <a:off x="137604" y="5254233"/>
            <a:ext cx="119167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EUÕ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AûQj§PúY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BßRXôm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j§ûWÙm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4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C2B36-AF57-4022-853D-503AA268C075}"/>
              </a:ext>
            </a:extLst>
          </p:cNvPr>
          <p:cNvSpPr/>
          <p:nvPr/>
        </p:nvSpPr>
        <p:spPr>
          <a:xfrm>
            <a:off x="272248" y="5289745"/>
            <a:ext cx="116475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j§ûWûV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CuTUôd¡l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Tj§WUôn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CÚRVjûR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7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C2B36-AF57-4022-853D-503AA268C075}"/>
              </a:ext>
            </a:extLst>
          </p:cNvPr>
          <p:cNvSpPr/>
          <p:nvPr/>
        </p:nvSpPr>
        <p:spPr>
          <a:xfrm>
            <a:off x="1883545" y="5280872"/>
            <a:ext cx="84249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CWjRj§tÏs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ÑjRUôL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ûYj§Úk¾o</a:t>
            </a:r>
          </a:p>
        </p:txBody>
      </p:sp>
    </p:spTree>
    <p:extLst>
      <p:ext uri="{BB962C8B-B14F-4D97-AF65-F5344CB8AC3E}">
        <p14:creationId xmlns:p14="http://schemas.microsoft.com/office/powerpoint/2010/main" val="402949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A41EE2-C9A9-4465-A70F-B6E4AEF295A4}"/>
              </a:ext>
            </a:extLst>
          </p:cNvPr>
          <p:cNvSpPr/>
          <p:nvPr/>
        </p:nvSpPr>
        <p:spPr>
          <a:xfrm>
            <a:off x="1608338" y="5271992"/>
            <a:ext cx="8975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TX®RUôm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]Ls 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GûUf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ãZ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Yk§ÚkÕm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2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A41EE2-C9A9-4465-A70F-B6E4AEF295A4}"/>
              </a:ext>
            </a:extLst>
          </p:cNvPr>
          <p:cNvSpPr/>
          <p:nvPr/>
        </p:nvSpPr>
        <p:spPr>
          <a:xfrm>
            <a:off x="1830279" y="5280870"/>
            <a:ext cx="85314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AÔLôUp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Au×Pú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TôÕLôj¾o</a:t>
            </a:r>
          </a:p>
        </p:txBody>
      </p:sp>
    </p:spTree>
    <p:extLst>
      <p:ext uri="{BB962C8B-B14F-4D97-AF65-F5344CB8AC3E}">
        <p14:creationId xmlns:p14="http://schemas.microsoft.com/office/powerpoint/2010/main" val="367323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97170C-60D1-41E2-BA7C-4C65CF20281C}"/>
              </a:ext>
            </a:extLst>
          </p:cNvPr>
          <p:cNvSpPr/>
          <p:nvPr/>
        </p:nvSpPr>
        <p:spPr>
          <a:xfrm>
            <a:off x="1568388" y="5280869"/>
            <a:ext cx="90552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Nk§lÀúW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CdLôûXR²p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Rk§PúY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ÚYWeLs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9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230</Words>
  <Application>Microsoft Office PowerPoint</Application>
  <PresentationFormat>Widescreen</PresentationFormat>
  <Paragraphs>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59</cp:revision>
  <dcterms:created xsi:type="dcterms:W3CDTF">2019-11-02T16:27:41Z</dcterms:created>
  <dcterms:modified xsi:type="dcterms:W3CDTF">2020-03-15T14:33:28Z</dcterms:modified>
</cp:coreProperties>
</file>