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A9642-D2EE-4D18-B106-4D07E3A845A2}" v="8" dt="2020-06-06T18:16:2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1AAA9642-D2EE-4D18-B106-4D07E3A845A2}"/>
    <pc:docChg chg="delSld modSld">
      <pc:chgData name="Samson Christopher" userId="6a13b5f1e64a53ae" providerId="LiveId" clId="{1AAA9642-D2EE-4D18-B106-4D07E3A845A2}" dt="2020-06-06T18:17:42.648" v="313" actId="1035"/>
      <pc:docMkLst>
        <pc:docMk/>
      </pc:docMkLst>
      <pc:sldChg chg="del">
        <pc:chgData name="Samson Christopher" userId="6a13b5f1e64a53ae" providerId="LiveId" clId="{1AAA9642-D2EE-4D18-B106-4D07E3A845A2}" dt="2020-06-06T18:15:26.373" v="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AAA9642-D2EE-4D18-B106-4D07E3A845A2}" dt="2020-06-06T18:17:42.648" v="313" actId="1035"/>
        <pc:sldMkLst>
          <pc:docMk/>
          <pc:sldMk cId="1777894342" sldId="389"/>
        </pc:sldMkLst>
        <pc:spChg chg="add mod">
          <ac:chgData name="Samson Christopher" userId="6a13b5f1e64a53ae" providerId="LiveId" clId="{1AAA9642-D2EE-4D18-B106-4D07E3A845A2}" dt="2020-06-06T18:17:42.648" v="313" actId="1035"/>
          <ac:spMkLst>
            <pc:docMk/>
            <pc:sldMk cId="1777894342" sldId="389"/>
            <ac:spMk id="2" creationId="{D42D6858-9752-40F9-AEEF-89A634817534}"/>
          </ac:spMkLst>
        </pc:spChg>
      </pc:sldChg>
      <pc:sldChg chg="addSp modSp mod">
        <pc:chgData name="Samson Christopher" userId="6a13b5f1e64a53ae" providerId="LiveId" clId="{1AAA9642-D2EE-4D18-B106-4D07E3A845A2}" dt="2020-06-06T18:17:34.847" v="266" actId="1035"/>
        <pc:sldMkLst>
          <pc:docMk/>
          <pc:sldMk cId="850099564" sldId="390"/>
        </pc:sldMkLst>
        <pc:spChg chg="add mod">
          <ac:chgData name="Samson Christopher" userId="6a13b5f1e64a53ae" providerId="LiveId" clId="{1AAA9642-D2EE-4D18-B106-4D07E3A845A2}" dt="2020-06-06T18:17:34.847" v="266" actId="1035"/>
          <ac:spMkLst>
            <pc:docMk/>
            <pc:sldMk cId="850099564" sldId="390"/>
            <ac:spMk id="2" creationId="{BC11C872-748D-45DD-B412-17097E51558B}"/>
          </ac:spMkLst>
        </pc:spChg>
      </pc:sldChg>
      <pc:sldChg chg="addSp modSp mod">
        <pc:chgData name="Samson Christopher" userId="6a13b5f1e64a53ae" providerId="LiveId" clId="{1AAA9642-D2EE-4D18-B106-4D07E3A845A2}" dt="2020-06-06T18:17:26.509" v="219" actId="1036"/>
        <pc:sldMkLst>
          <pc:docMk/>
          <pc:sldMk cId="944968354" sldId="391"/>
        </pc:sldMkLst>
        <pc:spChg chg="add mod">
          <ac:chgData name="Samson Christopher" userId="6a13b5f1e64a53ae" providerId="LiveId" clId="{1AAA9642-D2EE-4D18-B106-4D07E3A845A2}" dt="2020-06-06T18:17:26.509" v="219" actId="1036"/>
          <ac:spMkLst>
            <pc:docMk/>
            <pc:sldMk cId="944968354" sldId="391"/>
            <ac:spMk id="2" creationId="{766A35FF-3329-461A-B248-CC093B1C60C1}"/>
          </ac:spMkLst>
        </pc:spChg>
      </pc:sldChg>
      <pc:sldChg chg="addSp modSp mod">
        <pc:chgData name="Samson Christopher" userId="6a13b5f1e64a53ae" providerId="LiveId" clId="{1AAA9642-D2EE-4D18-B106-4D07E3A845A2}" dt="2020-06-06T18:17:20.959" v="176" actId="1035"/>
        <pc:sldMkLst>
          <pc:docMk/>
          <pc:sldMk cId="1414681237" sldId="392"/>
        </pc:sldMkLst>
        <pc:spChg chg="add mod">
          <ac:chgData name="Samson Christopher" userId="6a13b5f1e64a53ae" providerId="LiveId" clId="{1AAA9642-D2EE-4D18-B106-4D07E3A845A2}" dt="2020-06-06T18:17:20.959" v="176" actId="1035"/>
          <ac:spMkLst>
            <pc:docMk/>
            <pc:sldMk cId="1414681237" sldId="392"/>
            <ac:spMk id="2" creationId="{918CFF4D-832B-418B-808F-9FD4EE397780}"/>
          </ac:spMkLst>
        </pc:spChg>
      </pc:sldChg>
      <pc:sldChg chg="addSp modSp mod">
        <pc:chgData name="Samson Christopher" userId="6a13b5f1e64a53ae" providerId="LiveId" clId="{1AAA9642-D2EE-4D18-B106-4D07E3A845A2}" dt="2020-06-06T18:17:16.083" v="135" actId="1036"/>
        <pc:sldMkLst>
          <pc:docMk/>
          <pc:sldMk cId="4103851070" sldId="393"/>
        </pc:sldMkLst>
        <pc:spChg chg="add mod">
          <ac:chgData name="Samson Christopher" userId="6a13b5f1e64a53ae" providerId="LiveId" clId="{1AAA9642-D2EE-4D18-B106-4D07E3A845A2}" dt="2020-06-06T18:17:16.083" v="135" actId="1036"/>
          <ac:spMkLst>
            <pc:docMk/>
            <pc:sldMk cId="4103851070" sldId="393"/>
            <ac:spMk id="2" creationId="{61C359FD-22CB-477D-AEF2-95ABC284E486}"/>
          </ac:spMkLst>
        </pc:spChg>
      </pc:sldChg>
      <pc:sldChg chg="addSp modSp mod">
        <pc:chgData name="Samson Christopher" userId="6a13b5f1e64a53ae" providerId="LiveId" clId="{1AAA9642-D2EE-4D18-B106-4D07E3A845A2}" dt="2020-06-06T18:17:10.697" v="92" actId="1035"/>
        <pc:sldMkLst>
          <pc:docMk/>
          <pc:sldMk cId="659567130" sldId="394"/>
        </pc:sldMkLst>
        <pc:spChg chg="add mod">
          <ac:chgData name="Samson Christopher" userId="6a13b5f1e64a53ae" providerId="LiveId" clId="{1AAA9642-D2EE-4D18-B106-4D07E3A845A2}" dt="2020-06-06T18:17:10.697" v="92" actId="1035"/>
          <ac:spMkLst>
            <pc:docMk/>
            <pc:sldMk cId="659567130" sldId="394"/>
            <ac:spMk id="2" creationId="{2D5EC314-5B70-4C9E-9F78-8CC78C4712ED}"/>
          </ac:spMkLst>
        </pc:spChg>
      </pc:sldChg>
      <pc:sldChg chg="del">
        <pc:chgData name="Samson Christopher" userId="6a13b5f1e64a53ae" providerId="LiveId" clId="{1AAA9642-D2EE-4D18-B106-4D07E3A845A2}" dt="2020-06-06T18:16:30.060" v="28" actId="47"/>
        <pc:sldMkLst>
          <pc:docMk/>
          <pc:sldMk cId="859356432" sldId="395"/>
        </pc:sldMkLst>
      </pc:sldChg>
      <pc:sldChg chg="del">
        <pc:chgData name="Samson Christopher" userId="6a13b5f1e64a53ae" providerId="LiveId" clId="{1AAA9642-D2EE-4D18-B106-4D07E3A845A2}" dt="2020-06-06T18:16:30.464" v="29" actId="47"/>
        <pc:sldMkLst>
          <pc:docMk/>
          <pc:sldMk cId="2025405914" sldId="396"/>
        </pc:sldMkLst>
      </pc:sldChg>
      <pc:sldChg chg="del">
        <pc:chgData name="Samson Christopher" userId="6a13b5f1e64a53ae" providerId="LiveId" clId="{1AAA9642-D2EE-4D18-B106-4D07E3A845A2}" dt="2020-06-06T18:16:30.727" v="30" actId="47"/>
        <pc:sldMkLst>
          <pc:docMk/>
          <pc:sldMk cId="2940326978" sldId="397"/>
        </pc:sldMkLst>
      </pc:sldChg>
      <pc:sldChg chg="del">
        <pc:chgData name="Samson Christopher" userId="6a13b5f1e64a53ae" providerId="LiveId" clId="{1AAA9642-D2EE-4D18-B106-4D07E3A845A2}" dt="2020-06-06T18:16:30.989" v="3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AAA9642-D2EE-4D18-B106-4D07E3A845A2}" dt="2020-06-06T18:16:31.281" v="3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AAA9642-D2EE-4D18-B106-4D07E3A845A2}" dt="2020-06-06T18:16:31.747" v="33" actId="47"/>
        <pc:sldMkLst>
          <pc:docMk/>
          <pc:sldMk cId="642142391" sldId="400"/>
        </pc:sldMkLst>
      </pc:sldChg>
      <pc:sldChg chg="del">
        <pc:chgData name="Samson Christopher" userId="6a13b5f1e64a53ae" providerId="LiveId" clId="{1AAA9642-D2EE-4D18-B106-4D07E3A845A2}" dt="2020-06-06T18:16:32.027" v="34" actId="47"/>
        <pc:sldMkLst>
          <pc:docMk/>
          <pc:sldMk cId="620554568" sldId="401"/>
        </pc:sldMkLst>
      </pc:sldChg>
      <pc:sldChg chg="del">
        <pc:chgData name="Samson Christopher" userId="6a13b5f1e64a53ae" providerId="LiveId" clId="{1AAA9642-D2EE-4D18-B106-4D07E3A845A2}" dt="2020-06-06T18:16:32.312" v="35" actId="47"/>
        <pc:sldMkLst>
          <pc:docMk/>
          <pc:sldMk cId="459594907" sldId="402"/>
        </pc:sldMkLst>
      </pc:sldChg>
      <pc:sldChg chg="del">
        <pc:chgData name="Samson Christopher" userId="6a13b5f1e64a53ae" providerId="LiveId" clId="{1AAA9642-D2EE-4D18-B106-4D07E3A845A2}" dt="2020-06-06T18:16:32.765" v="3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D6858-9752-40F9-AEEF-89A634817534}"/>
              </a:ext>
            </a:extLst>
          </p:cNvPr>
          <p:cNvSpPr/>
          <p:nvPr/>
        </p:nvSpPr>
        <p:spPr>
          <a:xfrm>
            <a:off x="-2136379" y="5366427"/>
            <a:ext cx="164647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E«úWôÓ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LXk¾o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1C872-748D-45DD-B412-17097E51558B}"/>
              </a:ext>
            </a:extLst>
          </p:cNvPr>
          <p:cNvSpPr/>
          <p:nvPr/>
        </p:nvSpPr>
        <p:spPr>
          <a:xfrm>
            <a:off x="-1079198" y="5711484"/>
            <a:ext cx="143504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A35FF-3329-461A-B248-CC093B1C60C1}"/>
              </a:ext>
            </a:extLst>
          </p:cNvPr>
          <p:cNvSpPr/>
          <p:nvPr/>
        </p:nvSpPr>
        <p:spPr>
          <a:xfrm>
            <a:off x="-1055957" y="5366428"/>
            <a:ext cx="143039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dÏûRVô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EQoÜ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C²dÏûRVô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CFF4D-832B-418B-808F-9FD4EE397780}"/>
              </a:ext>
            </a:extLst>
          </p:cNvPr>
          <p:cNvSpPr/>
          <p:nvPr/>
        </p:nvSpPr>
        <p:spPr>
          <a:xfrm>
            <a:off x="-1476744" y="5366428"/>
            <a:ext cx="151454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Õ§dûL«úX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CúVNnVô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Ú£dûL«úX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359FD-22CB-477D-AEF2-95ABC284E486}"/>
              </a:ext>
            </a:extLst>
          </p:cNvPr>
          <p:cNvSpPr/>
          <p:nvPr/>
        </p:nvSpPr>
        <p:spPr>
          <a:xfrm>
            <a:off x="-1119274" y="5366428"/>
            <a:ext cx="144305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YN]m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EQYôÏm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EPÛdùLpXôm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UÚkRôÏm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5EC314-5B70-4C9E-9F78-8CC78C4712ED}"/>
              </a:ext>
            </a:extLst>
          </p:cNvPr>
          <p:cNvSpPr/>
          <p:nvPr/>
        </p:nvSpPr>
        <p:spPr>
          <a:xfrm>
            <a:off x="-167091" y="5366751"/>
            <a:ext cx="125261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YN]m §Vô²d¡ú\u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2020-06-06T18:17:45Z</dcterms:modified>
</cp:coreProperties>
</file>