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F16659A-D021-48C7-BA1B-45AC40B4D20A}"/>
    <pc:docChg chg="delSld modSld">
      <pc:chgData name="Samson Christopher" userId="6a13b5f1e64a53ae" providerId="LiveId" clId="{1F16659A-D021-48C7-BA1B-45AC40B4D20A}" dt="2020-08-24T19:34:00.982" v="586" actId="1036"/>
      <pc:docMkLst>
        <pc:docMk/>
      </pc:docMkLst>
      <pc:sldChg chg="del">
        <pc:chgData name="Samson Christopher" userId="6a13b5f1e64a53ae" providerId="LiveId" clId="{1F16659A-D021-48C7-BA1B-45AC40B4D20A}" dt="2020-08-24T19:22:48.71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F16659A-D021-48C7-BA1B-45AC40B4D20A}" dt="2020-08-24T19:23:15.344" v="71" actId="1035"/>
        <pc:sldMkLst>
          <pc:docMk/>
          <pc:sldMk cId="1777894342" sldId="389"/>
        </pc:sldMkLst>
        <pc:spChg chg="add mod">
          <ac:chgData name="Samson Christopher" userId="6a13b5f1e64a53ae" providerId="LiveId" clId="{1F16659A-D021-48C7-BA1B-45AC40B4D20A}" dt="2020-08-24T19:23:15.344" v="71" actId="1035"/>
          <ac:spMkLst>
            <pc:docMk/>
            <pc:sldMk cId="1777894342" sldId="389"/>
            <ac:spMk id="4" creationId="{8A060A92-AEC3-4ECB-81B1-1C1C1CED97CA}"/>
          </ac:spMkLst>
        </pc:spChg>
      </pc:sldChg>
      <pc:sldChg chg="addSp modSp mod">
        <pc:chgData name="Samson Christopher" userId="6a13b5f1e64a53ae" providerId="LiveId" clId="{1F16659A-D021-48C7-BA1B-45AC40B4D20A}" dt="2020-08-24T19:31:38.903" v="244" actId="403"/>
        <pc:sldMkLst>
          <pc:docMk/>
          <pc:sldMk cId="850099564" sldId="390"/>
        </pc:sldMkLst>
        <pc:spChg chg="add mod">
          <ac:chgData name="Samson Christopher" userId="6a13b5f1e64a53ae" providerId="LiveId" clId="{1F16659A-D021-48C7-BA1B-45AC40B4D20A}" dt="2020-08-24T19:31:38.903" v="244" actId="403"/>
          <ac:spMkLst>
            <pc:docMk/>
            <pc:sldMk cId="850099564" sldId="390"/>
            <ac:spMk id="4" creationId="{2AEBA543-B6B2-44C2-8212-4128270BDF0C}"/>
          </ac:spMkLst>
        </pc:spChg>
      </pc:sldChg>
      <pc:sldChg chg="addSp modSp mod">
        <pc:chgData name="Samson Christopher" userId="6a13b5f1e64a53ae" providerId="LiveId" clId="{1F16659A-D021-48C7-BA1B-45AC40B4D20A}" dt="2020-08-24T19:31:44.545" v="245" actId="403"/>
        <pc:sldMkLst>
          <pc:docMk/>
          <pc:sldMk cId="944968354" sldId="391"/>
        </pc:sldMkLst>
        <pc:spChg chg="add mod">
          <ac:chgData name="Samson Christopher" userId="6a13b5f1e64a53ae" providerId="LiveId" clId="{1F16659A-D021-48C7-BA1B-45AC40B4D20A}" dt="2020-08-24T19:31:44.545" v="245" actId="403"/>
          <ac:spMkLst>
            <pc:docMk/>
            <pc:sldMk cId="944968354" sldId="391"/>
            <ac:spMk id="4" creationId="{D55EBCC5-D25D-4179-8CFC-5D0C52936926}"/>
          </ac:spMkLst>
        </pc:spChg>
      </pc:sldChg>
      <pc:sldChg chg="addSp modSp mod">
        <pc:chgData name="Samson Christopher" userId="6a13b5f1e64a53ae" providerId="LiveId" clId="{1F16659A-D021-48C7-BA1B-45AC40B4D20A}" dt="2020-08-24T19:31:49.701" v="246" actId="403"/>
        <pc:sldMkLst>
          <pc:docMk/>
          <pc:sldMk cId="1414681237" sldId="392"/>
        </pc:sldMkLst>
        <pc:spChg chg="add mod">
          <ac:chgData name="Samson Christopher" userId="6a13b5f1e64a53ae" providerId="LiveId" clId="{1F16659A-D021-48C7-BA1B-45AC40B4D20A}" dt="2020-08-24T19:31:49.701" v="246" actId="403"/>
          <ac:spMkLst>
            <pc:docMk/>
            <pc:sldMk cId="1414681237" sldId="392"/>
            <ac:spMk id="4" creationId="{FC9A1B84-4ED6-4B84-9AFD-2366D531B0DA}"/>
          </ac:spMkLst>
        </pc:spChg>
      </pc:sldChg>
      <pc:sldChg chg="addSp modSp mod">
        <pc:chgData name="Samson Christopher" userId="6a13b5f1e64a53ae" providerId="LiveId" clId="{1F16659A-D021-48C7-BA1B-45AC40B4D20A}" dt="2020-08-24T19:32:08.343" v="298" actId="1035"/>
        <pc:sldMkLst>
          <pc:docMk/>
          <pc:sldMk cId="4103851070" sldId="393"/>
        </pc:sldMkLst>
        <pc:spChg chg="add mod">
          <ac:chgData name="Samson Christopher" userId="6a13b5f1e64a53ae" providerId="LiveId" clId="{1F16659A-D021-48C7-BA1B-45AC40B4D20A}" dt="2020-08-24T19:32:08.343" v="298" actId="1035"/>
          <ac:spMkLst>
            <pc:docMk/>
            <pc:sldMk cId="4103851070" sldId="393"/>
            <ac:spMk id="4" creationId="{71F1A27F-FFEC-403F-8EAA-C95C5F4A24B0}"/>
          </ac:spMkLst>
        </pc:spChg>
      </pc:sldChg>
      <pc:sldChg chg="addSp modSp mod">
        <pc:chgData name="Samson Christopher" userId="6a13b5f1e64a53ae" providerId="LiveId" clId="{1F16659A-D021-48C7-BA1B-45AC40B4D20A}" dt="2020-08-24T19:32:24.056" v="362" actId="1035"/>
        <pc:sldMkLst>
          <pc:docMk/>
          <pc:sldMk cId="659567130" sldId="394"/>
        </pc:sldMkLst>
        <pc:spChg chg="add mod">
          <ac:chgData name="Samson Christopher" userId="6a13b5f1e64a53ae" providerId="LiveId" clId="{1F16659A-D021-48C7-BA1B-45AC40B4D20A}" dt="2020-08-24T19:32:24.056" v="362" actId="1035"/>
          <ac:spMkLst>
            <pc:docMk/>
            <pc:sldMk cId="659567130" sldId="394"/>
            <ac:spMk id="4" creationId="{526EB2FA-D711-4A59-96AC-C1A9B2B9850B}"/>
          </ac:spMkLst>
        </pc:spChg>
      </pc:sldChg>
      <pc:sldChg chg="addSp modSp mod">
        <pc:chgData name="Samson Christopher" userId="6a13b5f1e64a53ae" providerId="LiveId" clId="{1F16659A-D021-48C7-BA1B-45AC40B4D20A}" dt="2020-08-24T19:32:38.935" v="419" actId="1035"/>
        <pc:sldMkLst>
          <pc:docMk/>
          <pc:sldMk cId="859356432" sldId="395"/>
        </pc:sldMkLst>
        <pc:spChg chg="add mod">
          <ac:chgData name="Samson Christopher" userId="6a13b5f1e64a53ae" providerId="LiveId" clId="{1F16659A-D021-48C7-BA1B-45AC40B4D20A}" dt="2020-08-24T19:32:38.935" v="419" actId="1035"/>
          <ac:spMkLst>
            <pc:docMk/>
            <pc:sldMk cId="859356432" sldId="395"/>
            <ac:spMk id="4" creationId="{699DDD6B-B617-4776-83C9-474369FED8CB}"/>
          </ac:spMkLst>
        </pc:spChg>
      </pc:sldChg>
      <pc:sldChg chg="addSp modSp mod">
        <pc:chgData name="Samson Christopher" userId="6a13b5f1e64a53ae" providerId="LiveId" clId="{1F16659A-D021-48C7-BA1B-45AC40B4D20A}" dt="2020-08-24T19:32:51.630" v="468" actId="1035"/>
        <pc:sldMkLst>
          <pc:docMk/>
          <pc:sldMk cId="2025405914" sldId="396"/>
        </pc:sldMkLst>
        <pc:spChg chg="add mod">
          <ac:chgData name="Samson Christopher" userId="6a13b5f1e64a53ae" providerId="LiveId" clId="{1F16659A-D021-48C7-BA1B-45AC40B4D20A}" dt="2020-08-24T19:32:51.630" v="468" actId="1035"/>
          <ac:spMkLst>
            <pc:docMk/>
            <pc:sldMk cId="2025405914" sldId="396"/>
            <ac:spMk id="4" creationId="{220FBB11-FFFA-439C-9853-2885C057874E}"/>
          </ac:spMkLst>
        </pc:spChg>
      </pc:sldChg>
      <pc:sldChg chg="addSp modSp mod">
        <pc:chgData name="Samson Christopher" userId="6a13b5f1e64a53ae" providerId="LiveId" clId="{1F16659A-D021-48C7-BA1B-45AC40B4D20A}" dt="2020-08-24T19:33:43.402" v="535" actId="1035"/>
        <pc:sldMkLst>
          <pc:docMk/>
          <pc:sldMk cId="2940326978" sldId="397"/>
        </pc:sldMkLst>
        <pc:spChg chg="add mod">
          <ac:chgData name="Samson Christopher" userId="6a13b5f1e64a53ae" providerId="LiveId" clId="{1F16659A-D021-48C7-BA1B-45AC40B4D20A}" dt="2020-08-24T19:33:43.402" v="535" actId="1035"/>
          <ac:spMkLst>
            <pc:docMk/>
            <pc:sldMk cId="2940326978" sldId="397"/>
            <ac:spMk id="4" creationId="{9B07B4D4-9277-4377-8188-264ADBB95CF7}"/>
          </ac:spMkLst>
        </pc:spChg>
      </pc:sldChg>
      <pc:sldChg chg="addSp modSp mod">
        <pc:chgData name="Samson Christopher" userId="6a13b5f1e64a53ae" providerId="LiveId" clId="{1F16659A-D021-48C7-BA1B-45AC40B4D20A}" dt="2020-08-24T19:34:00.982" v="586" actId="1036"/>
        <pc:sldMkLst>
          <pc:docMk/>
          <pc:sldMk cId="2964080828" sldId="398"/>
        </pc:sldMkLst>
        <pc:spChg chg="add mod">
          <ac:chgData name="Samson Christopher" userId="6a13b5f1e64a53ae" providerId="LiveId" clId="{1F16659A-D021-48C7-BA1B-45AC40B4D20A}" dt="2020-08-24T19:34:00.982" v="586" actId="1036"/>
          <ac:spMkLst>
            <pc:docMk/>
            <pc:sldMk cId="2964080828" sldId="398"/>
            <ac:spMk id="4" creationId="{9E84C14C-8D01-438E-A770-BFB0A3C5177A}"/>
          </ac:spMkLst>
        </pc:spChg>
      </pc:sldChg>
      <pc:sldChg chg="del">
        <pc:chgData name="Samson Christopher" userId="6a13b5f1e64a53ae" providerId="LiveId" clId="{1F16659A-D021-48C7-BA1B-45AC40B4D20A}" dt="2020-08-24T19:22:38.30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1F16659A-D021-48C7-BA1B-45AC40B4D20A}" dt="2020-08-24T19:22:38.63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1F16659A-D021-48C7-BA1B-45AC40B4D20A}" dt="2020-08-24T19:22:38.90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1F16659A-D021-48C7-BA1B-45AC40B4D20A}" dt="2020-08-24T19:22:39.30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1F16659A-D021-48C7-BA1B-45AC40B4D20A}" dt="2020-08-24T19:22:39.64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60A92-AEC3-4ECB-81B1-1C1C1CED97CA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YôrSôù</a:t>
            </a:r>
            <a:r>
              <a:rPr lang="en-US" sz="4200" dirty="0"/>
              <a:t>[</a:t>
            </a:r>
            <a:r>
              <a:rPr lang="en-US" sz="4200" dirty="0" err="1"/>
              <a:t>pXôm</a:t>
            </a:r>
            <a:r>
              <a:rPr lang="en-US" sz="4200" dirty="0"/>
              <a:t> (</a:t>
            </a:r>
            <a:r>
              <a:rPr lang="en-US" sz="4200" dirty="0" err="1"/>
              <a:t>LôûXúRôßm</a:t>
            </a:r>
            <a:r>
              <a:rPr lang="en-US" sz="4200" dirty="0"/>
              <a:t>) </a:t>
            </a:r>
            <a:r>
              <a:rPr lang="en-US" sz="4200" dirty="0" err="1"/>
              <a:t>L°áokÕ</a:t>
            </a:r>
            <a:r>
              <a:rPr lang="en-US" sz="4200" dirty="0"/>
              <a:t> </a:t>
            </a:r>
            <a:r>
              <a:rPr lang="en-US" sz="4200" dirty="0" err="1"/>
              <a:t>U¡ÝmT</a:t>
            </a:r>
            <a:r>
              <a:rPr lang="en-US" sz="4200" dirty="0"/>
              <a:t>¥ </a:t>
            </a:r>
          </a:p>
          <a:p>
            <a:r>
              <a:rPr lang="en-US" sz="4200" dirty="0"/>
              <a:t>§</a:t>
            </a:r>
            <a:r>
              <a:rPr lang="en-US" sz="4200" dirty="0" err="1"/>
              <a:t>Úl§VôdÏm</a:t>
            </a:r>
            <a:r>
              <a:rPr lang="en-US" sz="4200" dirty="0"/>
              <a:t> </a:t>
            </a:r>
            <a:r>
              <a:rPr lang="en-US" sz="4200" dirty="0" err="1"/>
              <a:t>Em</a:t>
            </a:r>
            <a:r>
              <a:rPr lang="en-US" sz="4200" dirty="0"/>
              <a:t> ¡</a:t>
            </a:r>
            <a:r>
              <a:rPr lang="en-US" sz="4200" dirty="0" err="1"/>
              <a:t>ÚûT</a:t>
            </a:r>
            <a:r>
              <a:rPr lang="en-US" sz="4200" dirty="0"/>
              <a:t>«]</a:t>
            </a:r>
            <a:r>
              <a:rPr lang="en-US" sz="4200" dirty="0" err="1"/>
              <a:t>ôp</a:t>
            </a:r>
            <a:r>
              <a:rPr lang="en-US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4C14C-8D01-438E-A770-BFB0A3C5177A}"/>
              </a:ext>
            </a:extLst>
          </p:cNvPr>
          <p:cNvSpPr txBox="1"/>
          <p:nvPr/>
        </p:nvSpPr>
        <p:spPr>
          <a:xfrm>
            <a:off x="1759940" y="5377236"/>
            <a:ext cx="86721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B«Wm</a:t>
            </a:r>
            <a:r>
              <a:rPr lang="en-US" dirty="0"/>
              <a:t> </a:t>
            </a:r>
            <a:r>
              <a:rPr lang="en-US" dirty="0" err="1"/>
              <a:t>BiÓLs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TôoûY«p</a:t>
            </a:r>
            <a:r>
              <a:rPr lang="en-US" dirty="0"/>
              <a:t> </a:t>
            </a:r>
            <a:r>
              <a:rPr lang="en-US" dirty="0" err="1"/>
              <a:t>LPkÕúTô</a:t>
            </a:r>
            <a:r>
              <a:rPr lang="en-US" dirty="0"/>
              <a:t>] </a:t>
            </a:r>
            <a:r>
              <a:rPr lang="en-US" dirty="0" err="1"/>
              <a:t>KoSôs</a:t>
            </a:r>
            <a:r>
              <a:rPr lang="en-US" dirty="0"/>
              <a:t> </a:t>
            </a:r>
            <a:r>
              <a:rPr lang="en-US" dirty="0" err="1"/>
              <a:t>úTôX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BA543-B6B2-44C2-8212-4128270BDF0C}"/>
              </a:ext>
            </a:extLst>
          </p:cNvPr>
          <p:cNvSpPr txBox="1"/>
          <p:nvPr/>
        </p:nvSpPr>
        <p:spPr>
          <a:xfrm>
            <a:off x="2653368" y="5368848"/>
            <a:ext cx="68852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SpXYúW</a:t>
            </a:r>
            <a:r>
              <a:rPr lang="en-US" sz="4400" dirty="0"/>
              <a:t> </a:t>
            </a:r>
            <a:r>
              <a:rPr lang="en-US" sz="4400" dirty="0" err="1"/>
              <a:t>YpXYúW</a:t>
            </a:r>
            <a:r>
              <a:rPr lang="en-US" sz="4400" dirty="0"/>
              <a:t> </a:t>
            </a:r>
            <a:r>
              <a:rPr lang="en-US" sz="4400" dirty="0" err="1"/>
              <a:t>Su±ûVVô</a:t>
            </a:r>
            <a:r>
              <a:rPr lang="en-US" sz="4400" dirty="0"/>
              <a:t> </a:t>
            </a:r>
            <a:r>
              <a:rPr lang="en-US" sz="4400" dirty="0" err="1"/>
              <a:t>Sôs</a:t>
            </a:r>
            <a:r>
              <a:rPr lang="en-US" sz="4400" dirty="0"/>
              <a:t> </a:t>
            </a:r>
            <a:r>
              <a:rPr lang="en-US" sz="4400" dirty="0" err="1"/>
              <a:t>ØÝYÕm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EBCC5-D25D-4179-8CFC-5D0C52936926}"/>
              </a:ext>
            </a:extLst>
          </p:cNvPr>
          <p:cNvSpPr txBox="1"/>
          <p:nvPr/>
        </p:nvSpPr>
        <p:spPr>
          <a:xfrm>
            <a:off x="1472792" y="5377237"/>
            <a:ext cx="92464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×</a:t>
            </a:r>
            <a:r>
              <a:rPr lang="en-US" sz="4400" dirty="0" err="1"/>
              <a:t>L­</a:t>
            </a:r>
            <a:r>
              <a:rPr lang="en-US" sz="4400" dirty="0" err="1">
                <a:latin typeface="Tamil Bible" pitchFamily="2" charset="0"/>
              </a:rPr>
              <a:t>yp</a:t>
            </a:r>
            <a:r>
              <a:rPr lang="en-US" sz="4400" dirty="0" err="1"/>
              <a:t>Pm</a:t>
            </a:r>
            <a:r>
              <a:rPr lang="en-US" sz="4400" dirty="0"/>
              <a:t> ¿</a:t>
            </a:r>
            <a:r>
              <a:rPr lang="en-US" sz="4400" dirty="0" err="1"/>
              <a:t>úW</a:t>
            </a:r>
            <a:r>
              <a:rPr lang="en-US" sz="4400" dirty="0"/>
              <a:t> éª«</a:t>
            </a:r>
            <a:r>
              <a:rPr lang="en-US" sz="4400" dirty="0" err="1"/>
              <a:t>úX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AûPdLXm</a:t>
            </a:r>
            <a:r>
              <a:rPr lang="en-US" sz="4400" dirty="0"/>
              <a:t> ¿</a:t>
            </a:r>
            <a:r>
              <a:rPr lang="en-US" sz="4400" dirty="0" err="1"/>
              <a:t>úW</a:t>
            </a:r>
            <a:r>
              <a:rPr lang="en-US" sz="4400" dirty="0"/>
              <a:t> </a:t>
            </a:r>
            <a:r>
              <a:rPr lang="en-US" sz="4400" dirty="0" err="1"/>
              <a:t>RûXØû</a:t>
            </a:r>
            <a:r>
              <a:rPr lang="en-US" sz="4400" dirty="0"/>
              <a:t>\</a:t>
            </a:r>
            <a:r>
              <a:rPr lang="en-US" sz="4400" dirty="0" err="1"/>
              <a:t>úRôßm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A1B84-4ED6-4B84-9AFD-2366D531B0DA}"/>
              </a:ext>
            </a:extLst>
          </p:cNvPr>
          <p:cNvSpPr txBox="1"/>
          <p:nvPr/>
        </p:nvSpPr>
        <p:spPr>
          <a:xfrm>
            <a:off x="1738968" y="5377237"/>
            <a:ext cx="87140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EXLØm</a:t>
            </a:r>
            <a:r>
              <a:rPr lang="en-US" sz="4400" dirty="0"/>
              <a:t> </a:t>
            </a:r>
            <a:r>
              <a:rPr lang="en-US" sz="4400" dirty="0" err="1"/>
              <a:t>éªÙm</a:t>
            </a:r>
            <a:r>
              <a:rPr lang="en-US" sz="4400" dirty="0"/>
              <a:t> </a:t>
            </a:r>
            <a:r>
              <a:rPr lang="en-US" sz="4400" dirty="0" err="1"/>
              <a:t>úRôußØuú</a:t>
            </a:r>
            <a:r>
              <a:rPr lang="en-US" sz="4400" dirty="0"/>
              <a:t>] </a:t>
            </a:r>
            <a:r>
              <a:rPr lang="en-US" sz="4400" dirty="0" err="1"/>
              <a:t>Guù</a:t>
            </a:r>
            <a:r>
              <a:rPr lang="en-US" sz="4400" dirty="0"/>
              <a:t>\</a:t>
            </a:r>
            <a:r>
              <a:rPr lang="en-US" sz="4400" dirty="0" err="1"/>
              <a:t>ußm</a:t>
            </a:r>
            <a:r>
              <a:rPr lang="en-US" sz="4400" dirty="0"/>
              <a:t> </a:t>
            </a:r>
            <a:r>
              <a:rPr lang="en-US" sz="4400" dirty="0" err="1"/>
              <a:t>CÚd</a:t>
            </a:r>
            <a:r>
              <a:rPr lang="en-US" sz="4400" dirty="0"/>
              <a:t>¡\ Gu </a:t>
            </a:r>
            <a:r>
              <a:rPr lang="en-US" sz="4400" dirty="0" err="1"/>
              <a:t>ùRnYúU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1A27F-FFEC-403F-8EAA-C95C5F4A24B0}"/>
              </a:ext>
            </a:extLst>
          </p:cNvPr>
          <p:cNvSpPr txBox="1"/>
          <p:nvPr/>
        </p:nvSpPr>
        <p:spPr>
          <a:xfrm>
            <a:off x="1999026" y="5377237"/>
            <a:ext cx="819394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ÕuTjûRd</a:t>
            </a:r>
            <a:r>
              <a:rPr lang="en-US" dirty="0"/>
              <a:t> </a:t>
            </a:r>
            <a:r>
              <a:rPr lang="en-US" dirty="0" err="1"/>
              <a:t>LiP</a:t>
            </a:r>
            <a:r>
              <a:rPr lang="en-US" dirty="0"/>
              <a:t> </a:t>
            </a:r>
            <a:r>
              <a:rPr lang="en-US" dirty="0" err="1"/>
              <a:t>SôhLÞdÏ</a:t>
            </a:r>
            <a:r>
              <a:rPr lang="en-US" dirty="0"/>
              <a:t> </a:t>
            </a:r>
            <a:r>
              <a:rPr lang="en-US" dirty="0" err="1"/>
              <a:t>DPôL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U¡ZfùNnÙm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EB2FA-D711-4A59-96AC-C1A9B2B9850B}"/>
              </a:ext>
            </a:extLst>
          </p:cNvPr>
          <p:cNvSpPr txBox="1"/>
          <p:nvPr/>
        </p:nvSpPr>
        <p:spPr>
          <a:xfrm>
            <a:off x="1789301" y="5368848"/>
            <a:ext cx="86133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At×R</a:t>
            </a:r>
            <a:r>
              <a:rPr lang="en-US" dirty="0"/>
              <a:t> </a:t>
            </a:r>
            <a:r>
              <a:rPr lang="en-US" dirty="0" err="1"/>
              <a:t>ùNVpLû</a:t>
            </a:r>
            <a:r>
              <a:rPr lang="en-US" dirty="0"/>
              <a:t>[ </a:t>
            </a:r>
            <a:r>
              <a:rPr lang="en-US" dirty="0" err="1"/>
              <a:t>LôQfùNnÙm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Uôh£ûU</a:t>
            </a:r>
            <a:r>
              <a:rPr lang="en-US" dirty="0"/>
              <a:t> ®[</a:t>
            </a:r>
            <a:r>
              <a:rPr lang="en-US" dirty="0" err="1"/>
              <a:t>eLf</a:t>
            </a:r>
            <a:r>
              <a:rPr lang="en-US" dirty="0"/>
              <a:t> </a:t>
            </a:r>
            <a:r>
              <a:rPr lang="en-US" dirty="0" err="1"/>
              <a:t>ùNnÙm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DDD6B-B617-4776-83C9-474369FED8CB}"/>
              </a:ext>
            </a:extLst>
          </p:cNvPr>
          <p:cNvSpPr txBox="1"/>
          <p:nvPr/>
        </p:nvSpPr>
        <p:spPr>
          <a:xfrm>
            <a:off x="1525048" y="5368849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ùNnÙm</a:t>
            </a:r>
            <a:r>
              <a:rPr lang="en-US" dirty="0"/>
              <a:t> </a:t>
            </a:r>
            <a:r>
              <a:rPr lang="en-US" dirty="0" err="1"/>
              <a:t>ùNVpLû</a:t>
            </a:r>
            <a:r>
              <a:rPr lang="en-US" dirty="0"/>
              <a:t>[ </a:t>
            </a:r>
            <a:r>
              <a:rPr lang="en-US" dirty="0" err="1"/>
              <a:t>ùNmûUlTÓjÕm</a:t>
            </a:r>
            <a:r>
              <a:rPr lang="en-US" dirty="0"/>
              <a:t> </a:t>
            </a:r>
            <a:r>
              <a:rPr lang="en-US" dirty="0" err="1"/>
              <a:t>ùNVpLs</a:t>
            </a:r>
            <a:r>
              <a:rPr lang="en-US" dirty="0"/>
              <a:t> </a:t>
            </a:r>
            <a:r>
              <a:rPr lang="en-US" dirty="0" err="1"/>
              <a:t>Aû</a:t>
            </a:r>
            <a:r>
              <a:rPr lang="en-US" dirty="0"/>
              <a:t>]</a:t>
            </a:r>
            <a:r>
              <a:rPr lang="en-US" dirty="0" err="1"/>
              <a:t>j§Ûm</a:t>
            </a:r>
            <a:r>
              <a:rPr lang="en-US" dirty="0"/>
              <a:t> </a:t>
            </a:r>
            <a:r>
              <a:rPr lang="en-US" dirty="0" err="1"/>
              <a:t>ùYt</a:t>
            </a:r>
            <a:r>
              <a:rPr lang="en-US" dirty="0"/>
              <a:t>± </a:t>
            </a:r>
            <a:r>
              <a:rPr lang="en-US" dirty="0" err="1"/>
              <a:t>RôÚm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BB11-FFFA-439C-9853-2885C057874E}"/>
              </a:ext>
            </a:extLst>
          </p:cNvPr>
          <p:cNvSpPr txBox="1"/>
          <p:nvPr/>
        </p:nvSpPr>
        <p:spPr>
          <a:xfrm>
            <a:off x="1713801" y="5377237"/>
            <a:ext cx="876439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SôhLû</a:t>
            </a:r>
            <a:r>
              <a:rPr lang="en-US" dirty="0"/>
              <a:t>[ </a:t>
            </a:r>
            <a:r>
              <a:rPr lang="en-US" dirty="0" err="1"/>
              <a:t>GiÔm</a:t>
            </a:r>
            <a:r>
              <a:rPr lang="en-US" dirty="0"/>
              <a:t> </a:t>
            </a:r>
            <a:r>
              <a:rPr lang="en-US" dirty="0" err="1"/>
              <a:t>A±ûYj</a:t>
            </a:r>
            <a:r>
              <a:rPr lang="en-US" dirty="0"/>
              <a:t> </a:t>
            </a:r>
            <a:r>
              <a:rPr lang="en-US" dirty="0" err="1"/>
              <a:t>RôÚm</a:t>
            </a:r>
            <a:r>
              <a:rPr lang="en-US" dirty="0"/>
              <a:t> </a:t>
            </a:r>
            <a:r>
              <a:rPr lang="en-US" dirty="0" err="1"/>
              <a:t>Oô</a:t>
            </a:r>
            <a:r>
              <a:rPr lang="en-US" dirty="0"/>
              <a:t>]m ¨û\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CRVm</a:t>
            </a:r>
            <a:r>
              <a:rPr lang="en-US" dirty="0"/>
              <a:t> </a:t>
            </a:r>
            <a:r>
              <a:rPr lang="en-US" dirty="0" err="1"/>
              <a:t>RôÚm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7B4D4-9277-4377-8188-264ADBB95CF7}"/>
              </a:ext>
            </a:extLst>
          </p:cNvPr>
          <p:cNvSpPr txBox="1"/>
          <p:nvPr/>
        </p:nvSpPr>
        <p:spPr>
          <a:xfrm>
            <a:off x="1131640" y="5368848"/>
            <a:ext cx="99287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BÙs </a:t>
            </a:r>
            <a:r>
              <a:rPr lang="en-US" dirty="0" err="1"/>
              <a:t>SôhLs</a:t>
            </a:r>
            <a:r>
              <a:rPr lang="en-US" dirty="0"/>
              <a:t> </a:t>
            </a:r>
            <a:r>
              <a:rPr lang="en-US" dirty="0" err="1"/>
              <a:t>GÝTÕRôu</a:t>
            </a:r>
            <a:r>
              <a:rPr lang="en-US" dirty="0"/>
              <a:t> </a:t>
            </a:r>
          </a:p>
          <a:p>
            <a:r>
              <a:rPr lang="en-US" dirty="0" err="1"/>
              <a:t>Y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­ûU</a:t>
            </a:r>
            <a:r>
              <a:rPr lang="en-US" dirty="0"/>
              <a:t> ª</a:t>
            </a:r>
            <a:r>
              <a:rPr lang="en-US" dirty="0" err="1"/>
              <a:t>ÏkúRôodÏ</a:t>
            </a:r>
            <a:r>
              <a:rPr lang="en-US" dirty="0"/>
              <a:t>  </a:t>
            </a:r>
            <a:r>
              <a:rPr lang="en-US" dirty="0" err="1"/>
              <a:t>GiTÕRôu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2020-08-24T19:34:02Z</dcterms:modified>
</cp:coreProperties>
</file>