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D7F30-8F28-4471-B209-610C3E4BEB58}"/>
              </a:ext>
            </a:extLst>
          </p:cNvPr>
          <p:cNvSpPr/>
          <p:nvPr/>
        </p:nvSpPr>
        <p:spPr>
          <a:xfrm>
            <a:off x="-1" y="54317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UôûX«p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U¡rÜPú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dL°l×Pú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Uôi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YúWôúP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7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65ED5D-67DB-46A8-989D-5905630FA73B}"/>
              </a:ext>
            </a:extLst>
          </p:cNvPr>
          <p:cNvSpPr/>
          <p:nvPr/>
        </p:nvSpPr>
        <p:spPr>
          <a:xfrm>
            <a:off x="1524000" y="5271993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YVp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HWô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AßYûP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RôWô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236379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129E45-33F8-4883-90E1-36364A95998F}"/>
              </a:ext>
            </a:extLst>
          </p:cNvPr>
          <p:cNvSpPr/>
          <p:nvPr/>
        </p:nvSpPr>
        <p:spPr>
          <a:xfrm>
            <a:off x="1037564" y="5676820"/>
            <a:ext cx="101168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A¬dLhúPôúP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YW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ùNnRôúW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4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1A76D-CE15-49F0-836D-2845F106A45F}"/>
              </a:ext>
            </a:extLst>
          </p:cNvPr>
          <p:cNvSpPr/>
          <p:nvPr/>
        </p:nvSpPr>
        <p:spPr>
          <a:xfrm>
            <a:off x="1524000" y="5280866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B¦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VôLUôn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ùLôÓj§hP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1023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70A87-BA6D-4F23-B334-060E8FB70946}"/>
              </a:ext>
            </a:extLst>
          </p:cNvPr>
          <p:cNvSpPr/>
          <p:nvPr/>
        </p:nvSpPr>
        <p:spPr>
          <a:xfrm>
            <a:off x="1713229" y="5667940"/>
            <a:ext cx="876554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HLUôn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HÑ®u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SôUjûRjRôú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7474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37062E-1CF1-43FE-8DAE-AF3D9DDE512E}"/>
              </a:ext>
            </a:extLst>
          </p:cNvPr>
          <p:cNvSpPr/>
          <p:nvPr/>
        </p:nvSpPr>
        <p:spPr>
          <a:xfrm>
            <a:off x="1887984" y="5271993"/>
            <a:ext cx="84160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Sô®ÚkRôÛm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Õ§dLl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úTôRôÕ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6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12446D-13AA-40C6-8C10-B217F4FD656C}"/>
              </a:ext>
            </a:extLst>
          </p:cNvPr>
          <p:cNvSpPr/>
          <p:nvPr/>
        </p:nvSpPr>
        <p:spPr>
          <a:xfrm>
            <a:off x="1458352" y="5694575"/>
            <a:ext cx="92752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T§]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ô«Wm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úT¬p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kRYûW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0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503B71-5ABB-429C-919E-7110FD965FAC}"/>
              </a:ext>
            </a:extLst>
          </p:cNvPr>
          <p:cNvSpPr/>
          <p:nvPr/>
        </p:nvSpPr>
        <p:spPr>
          <a:xfrm>
            <a:off x="1785891" y="5263113"/>
            <a:ext cx="86202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Eu]RÚdÏ U¡ûU CkRl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éª«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NUôRô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</a:t>
            </a:r>
          </a:p>
        </p:txBody>
      </p:sp>
    </p:spTree>
    <p:extLst>
      <p:ext uri="{BB962C8B-B14F-4D97-AF65-F5344CB8AC3E}">
        <p14:creationId xmlns:p14="http://schemas.microsoft.com/office/powerpoint/2010/main" val="264045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3C2CB-AF23-46DF-9026-20290BB721A8}"/>
              </a:ext>
            </a:extLst>
          </p:cNvPr>
          <p:cNvSpPr/>
          <p:nvPr/>
        </p:nvSpPr>
        <p:spPr>
          <a:xfrm>
            <a:off x="744217" y="5667944"/>
            <a:ext cx="107035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Uà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`¬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©¬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EiPôLf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ùNnRôúW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4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DEECD-9B22-467C-BE0F-BF7DD7D7238D}"/>
              </a:ext>
            </a:extLst>
          </p:cNvPr>
          <p:cNvSpPr/>
          <p:nvPr/>
        </p:nvSpPr>
        <p:spPr>
          <a:xfrm>
            <a:off x="1803646" y="5289747"/>
            <a:ext cx="85847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eLôúW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LôYX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CÚlTôúW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3E512-44DD-4145-8FD1-BD991E908CC6}"/>
              </a:ext>
            </a:extLst>
          </p:cNvPr>
          <p:cNvSpPr/>
          <p:nvPr/>
        </p:nvSpPr>
        <p:spPr>
          <a:xfrm>
            <a:off x="2294317" y="5659064"/>
            <a:ext cx="76033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BYÛPu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Nôt±ÓÅúW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C069D7-5F7F-4940-9111-E1C9CD6E7682}"/>
              </a:ext>
            </a:extLst>
          </p:cNvPr>
          <p:cNvSpPr/>
          <p:nvPr/>
        </p:nvSpPr>
        <p:spPr>
          <a:xfrm>
            <a:off x="729448" y="5280867"/>
            <a:ext cx="107331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AÚûUVôn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99D2B2-D57C-40E4-B0CF-3BDB7107646F}"/>
              </a:ext>
            </a:extLst>
          </p:cNvPr>
          <p:cNvSpPr/>
          <p:nvPr/>
        </p:nvSpPr>
        <p:spPr>
          <a:xfrm>
            <a:off x="1932841" y="5650186"/>
            <a:ext cx="83263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E¬ûUÙPu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Nôt±ÓÅúW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2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6D737-8FB5-4A04-AFFC-1BF617553C41}"/>
              </a:ext>
            </a:extLst>
          </p:cNvPr>
          <p:cNvSpPr/>
          <p:nvPr/>
        </p:nvSpPr>
        <p:spPr>
          <a:xfrm>
            <a:off x="1595021" y="5280868"/>
            <a:ext cx="90019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Yk§hP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AkúSWm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1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72FA5-D46A-43BD-B029-1B761F6B03E5}"/>
              </a:ext>
            </a:extLst>
          </p:cNvPr>
          <p:cNvSpPr/>
          <p:nvPr/>
        </p:nvSpPr>
        <p:spPr>
          <a:xfrm>
            <a:off x="1774945" y="5659065"/>
            <a:ext cx="86421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VôLúY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ùNnRôúW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6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A314A9-77D0-48E8-88FB-117F28EF9F71}"/>
              </a:ext>
            </a:extLst>
          </p:cNvPr>
          <p:cNvSpPr/>
          <p:nvPr/>
        </p:nvSpPr>
        <p:spPr>
          <a:xfrm>
            <a:off x="-1" y="5298619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AûZl©úX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EûZj§P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RkRúRú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836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DB7D6C-A054-463C-BF1B-0B03CF199F08}"/>
              </a:ext>
            </a:extLst>
          </p:cNvPr>
          <p:cNvSpPr/>
          <p:nvPr/>
        </p:nvSpPr>
        <p:spPr>
          <a:xfrm>
            <a:off x="1102485" y="5650188"/>
            <a:ext cx="99870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ûZj§P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¡±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vÕ®p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1692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200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2020-03-15T14:53:03Z</dcterms:modified>
</cp:coreProperties>
</file>