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F7731CE1-FA77-49B1-A0C4-072BD63D762A}"/>
    <pc:docChg chg="custSel addSld delSld modSld">
      <pc:chgData name="Samson Christopher" userId="6a13b5f1e64a53ae" providerId="LiveId" clId="{F7731CE1-FA77-49B1-A0C4-072BD63D762A}" dt="2020-04-29T00:58:31.239" v="174" actId="1035"/>
      <pc:docMkLst>
        <pc:docMk/>
      </pc:docMkLst>
      <pc:sldChg chg="del">
        <pc:chgData name="Samson Christopher" userId="6a13b5f1e64a53ae" providerId="LiveId" clId="{F7731CE1-FA77-49B1-A0C4-072BD63D762A}" dt="2020-04-29T00:54:26.970" v="46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F7731CE1-FA77-49B1-A0C4-072BD63D762A}" dt="2020-04-29T00:54:43.750" v="57" actId="1035"/>
        <pc:sldMkLst>
          <pc:docMk/>
          <pc:sldMk cId="1777894342" sldId="389"/>
        </pc:sldMkLst>
        <pc:spChg chg="del">
          <ac:chgData name="Samson Christopher" userId="6a13b5f1e64a53ae" providerId="LiveId" clId="{F7731CE1-FA77-49B1-A0C4-072BD63D762A}" dt="2020-04-29T00:51:23.739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F7731CE1-FA77-49B1-A0C4-072BD63D762A}" dt="2020-04-29T00:54:43.750" v="57" actId="1035"/>
          <ac:spMkLst>
            <pc:docMk/>
            <pc:sldMk cId="1777894342" sldId="389"/>
            <ac:spMk id="3" creationId="{B77F76B7-AC8E-49B6-8D43-C7353B683CB1}"/>
          </ac:spMkLst>
        </pc:spChg>
      </pc:sldChg>
      <pc:sldChg chg="del">
        <pc:chgData name="Samson Christopher" userId="6a13b5f1e64a53ae" providerId="LiveId" clId="{F7731CE1-FA77-49B1-A0C4-072BD63D762A}" dt="2020-04-29T00:51:16.362" v="0" actId="47"/>
        <pc:sldMkLst>
          <pc:docMk/>
          <pc:sldMk cId="2328195649" sldId="390"/>
        </pc:sldMkLst>
      </pc:sldChg>
      <pc:sldChg chg="addSp modSp add mod">
        <pc:chgData name="Samson Christopher" userId="6a13b5f1e64a53ae" providerId="LiveId" clId="{F7731CE1-FA77-49B1-A0C4-072BD63D762A}" dt="2020-04-29T00:55:02.126" v="59" actId="1076"/>
        <pc:sldMkLst>
          <pc:docMk/>
          <pc:sldMk cId="2737585523" sldId="390"/>
        </pc:sldMkLst>
        <pc:spChg chg="add mod">
          <ac:chgData name="Samson Christopher" userId="6a13b5f1e64a53ae" providerId="LiveId" clId="{F7731CE1-FA77-49B1-A0C4-072BD63D762A}" dt="2020-04-29T00:55:02.126" v="59" actId="1076"/>
          <ac:spMkLst>
            <pc:docMk/>
            <pc:sldMk cId="2737585523" sldId="390"/>
            <ac:spMk id="2" creationId="{FDE313BA-E08B-4A2E-9D4F-CFEDD86D6E0F}"/>
          </ac:spMkLst>
        </pc:spChg>
      </pc:sldChg>
      <pc:sldChg chg="addSp modSp add mod">
        <pc:chgData name="Samson Christopher" userId="6a13b5f1e64a53ae" providerId="LiveId" clId="{F7731CE1-FA77-49B1-A0C4-072BD63D762A}" dt="2020-04-29T00:55:21.263" v="73" actId="1035"/>
        <pc:sldMkLst>
          <pc:docMk/>
          <pc:sldMk cId="1528251307" sldId="391"/>
        </pc:sldMkLst>
        <pc:spChg chg="add mod">
          <ac:chgData name="Samson Christopher" userId="6a13b5f1e64a53ae" providerId="LiveId" clId="{F7731CE1-FA77-49B1-A0C4-072BD63D762A}" dt="2020-04-29T00:55:21.263" v="73" actId="1035"/>
          <ac:spMkLst>
            <pc:docMk/>
            <pc:sldMk cId="1528251307" sldId="391"/>
            <ac:spMk id="2" creationId="{7863A316-A38C-4BEA-A204-C0F444CD3928}"/>
          </ac:spMkLst>
        </pc:spChg>
      </pc:sldChg>
      <pc:sldChg chg="del">
        <pc:chgData name="Samson Christopher" userId="6a13b5f1e64a53ae" providerId="LiveId" clId="{F7731CE1-FA77-49B1-A0C4-072BD63D762A}" dt="2020-04-29T00:51:16.638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F7731CE1-FA77-49B1-A0C4-072BD63D762A}" dt="2020-04-29T00:55:39.546" v="75" actId="1076"/>
        <pc:sldMkLst>
          <pc:docMk/>
          <pc:sldMk cId="1382482395" sldId="392"/>
        </pc:sldMkLst>
        <pc:spChg chg="add mod">
          <ac:chgData name="Samson Christopher" userId="6a13b5f1e64a53ae" providerId="LiveId" clId="{F7731CE1-FA77-49B1-A0C4-072BD63D762A}" dt="2020-04-29T00:55:39.546" v="75" actId="1076"/>
          <ac:spMkLst>
            <pc:docMk/>
            <pc:sldMk cId="1382482395" sldId="392"/>
            <ac:spMk id="2" creationId="{39E97A75-1C57-4237-B7A9-D1137AB8DFAF}"/>
          </ac:spMkLst>
        </pc:spChg>
      </pc:sldChg>
      <pc:sldChg chg="del">
        <pc:chgData name="Samson Christopher" userId="6a13b5f1e64a53ae" providerId="LiveId" clId="{F7731CE1-FA77-49B1-A0C4-072BD63D762A}" dt="2020-04-29T00:51:16.885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F7731CE1-FA77-49B1-A0C4-072BD63D762A}" dt="2020-04-29T00:56:07.793" v="89" actId="1036"/>
        <pc:sldMkLst>
          <pc:docMk/>
          <pc:sldMk cId="523510776" sldId="393"/>
        </pc:sldMkLst>
        <pc:spChg chg="add mod">
          <ac:chgData name="Samson Christopher" userId="6a13b5f1e64a53ae" providerId="LiveId" clId="{F7731CE1-FA77-49B1-A0C4-072BD63D762A}" dt="2020-04-29T00:56:07.793" v="89" actId="1036"/>
          <ac:spMkLst>
            <pc:docMk/>
            <pc:sldMk cId="523510776" sldId="393"/>
            <ac:spMk id="2" creationId="{36818275-529B-4CAF-A7A3-A98B0A67F7DD}"/>
          </ac:spMkLst>
        </pc:spChg>
      </pc:sldChg>
      <pc:sldChg chg="del">
        <pc:chgData name="Samson Christopher" userId="6a13b5f1e64a53ae" providerId="LiveId" clId="{F7731CE1-FA77-49B1-A0C4-072BD63D762A}" dt="2020-04-29T00:51:17.081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F7731CE1-FA77-49B1-A0C4-072BD63D762A}" dt="2020-04-29T00:51:17.295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F7731CE1-FA77-49B1-A0C4-072BD63D762A}" dt="2020-04-29T00:56:22.518" v="91" actId="1076"/>
        <pc:sldMkLst>
          <pc:docMk/>
          <pc:sldMk cId="2395938598" sldId="394"/>
        </pc:sldMkLst>
        <pc:spChg chg="add mod">
          <ac:chgData name="Samson Christopher" userId="6a13b5f1e64a53ae" providerId="LiveId" clId="{F7731CE1-FA77-49B1-A0C4-072BD63D762A}" dt="2020-04-29T00:56:22.518" v="91" actId="1076"/>
          <ac:spMkLst>
            <pc:docMk/>
            <pc:sldMk cId="2395938598" sldId="394"/>
            <ac:spMk id="2" creationId="{0FC0BCA4-5BFE-4C32-B3CD-395C83DAB0A5}"/>
          </ac:spMkLst>
        </pc:spChg>
      </pc:sldChg>
      <pc:sldChg chg="addSp modSp add mod">
        <pc:chgData name="Samson Christopher" userId="6a13b5f1e64a53ae" providerId="LiveId" clId="{F7731CE1-FA77-49B1-A0C4-072BD63D762A}" dt="2020-04-29T00:56:46.481" v="102" actId="1036"/>
        <pc:sldMkLst>
          <pc:docMk/>
          <pc:sldMk cId="2781469228" sldId="395"/>
        </pc:sldMkLst>
        <pc:spChg chg="add mod">
          <ac:chgData name="Samson Christopher" userId="6a13b5f1e64a53ae" providerId="LiveId" clId="{F7731CE1-FA77-49B1-A0C4-072BD63D762A}" dt="2020-04-29T00:56:46.481" v="102" actId="1036"/>
          <ac:spMkLst>
            <pc:docMk/>
            <pc:sldMk cId="2781469228" sldId="395"/>
            <ac:spMk id="2" creationId="{76AECE64-3287-4200-BB94-90263C89C3CF}"/>
          </ac:spMkLst>
        </pc:spChg>
      </pc:sldChg>
      <pc:sldChg chg="del">
        <pc:chgData name="Samson Christopher" userId="6a13b5f1e64a53ae" providerId="LiveId" clId="{F7731CE1-FA77-49B1-A0C4-072BD63D762A}" dt="2020-04-29T00:51:17.462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F7731CE1-FA77-49B1-A0C4-072BD63D762A}" dt="2020-04-29T00:51:17.656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F7731CE1-FA77-49B1-A0C4-072BD63D762A}" dt="2020-04-29T00:57:11.489" v="115" actId="1036"/>
        <pc:sldMkLst>
          <pc:docMk/>
          <pc:sldMk cId="2977184643" sldId="396"/>
        </pc:sldMkLst>
        <pc:spChg chg="add mod">
          <ac:chgData name="Samson Christopher" userId="6a13b5f1e64a53ae" providerId="LiveId" clId="{F7731CE1-FA77-49B1-A0C4-072BD63D762A}" dt="2020-04-29T00:57:11.489" v="115" actId="1036"/>
          <ac:spMkLst>
            <pc:docMk/>
            <pc:sldMk cId="2977184643" sldId="396"/>
            <ac:spMk id="2" creationId="{88CDAFDA-40C6-4877-AAA0-286CCECFEB6F}"/>
          </ac:spMkLst>
        </pc:spChg>
      </pc:sldChg>
      <pc:sldChg chg="addSp modSp add mod">
        <pc:chgData name="Samson Christopher" userId="6a13b5f1e64a53ae" providerId="LiveId" clId="{F7731CE1-FA77-49B1-A0C4-072BD63D762A}" dt="2020-04-29T00:57:31.073" v="128" actId="1035"/>
        <pc:sldMkLst>
          <pc:docMk/>
          <pc:sldMk cId="1367778119" sldId="397"/>
        </pc:sldMkLst>
        <pc:spChg chg="add mod">
          <ac:chgData name="Samson Christopher" userId="6a13b5f1e64a53ae" providerId="LiveId" clId="{F7731CE1-FA77-49B1-A0C4-072BD63D762A}" dt="2020-04-29T00:57:31.073" v="128" actId="1035"/>
          <ac:spMkLst>
            <pc:docMk/>
            <pc:sldMk cId="1367778119" sldId="397"/>
            <ac:spMk id="2" creationId="{6F3F64E0-D006-4563-9DE4-EB1FC467438F}"/>
          </ac:spMkLst>
        </pc:spChg>
      </pc:sldChg>
      <pc:sldChg chg="del">
        <pc:chgData name="Samson Christopher" userId="6a13b5f1e64a53ae" providerId="LiveId" clId="{F7731CE1-FA77-49B1-A0C4-072BD63D762A}" dt="2020-04-29T00:51:17.865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F7731CE1-FA77-49B1-A0C4-072BD63D762A}" dt="2020-04-29T00:57:47.171" v="155" actId="1036"/>
        <pc:sldMkLst>
          <pc:docMk/>
          <pc:sldMk cId="2132428992" sldId="398"/>
        </pc:sldMkLst>
        <pc:spChg chg="add mod">
          <ac:chgData name="Samson Christopher" userId="6a13b5f1e64a53ae" providerId="LiveId" clId="{F7731CE1-FA77-49B1-A0C4-072BD63D762A}" dt="2020-04-29T00:57:47.171" v="155" actId="1036"/>
          <ac:spMkLst>
            <pc:docMk/>
            <pc:sldMk cId="2132428992" sldId="398"/>
            <ac:spMk id="2" creationId="{D9A5DB4A-EAFA-4AED-838B-621FF1389B35}"/>
          </ac:spMkLst>
        </pc:spChg>
      </pc:sldChg>
      <pc:sldChg chg="del">
        <pc:chgData name="Samson Christopher" userId="6a13b5f1e64a53ae" providerId="LiveId" clId="{F7731CE1-FA77-49B1-A0C4-072BD63D762A}" dt="2020-04-29T00:51:18.115" v="8" actId="47"/>
        <pc:sldMkLst>
          <pc:docMk/>
          <pc:sldMk cId="3220640497" sldId="398"/>
        </pc:sldMkLst>
      </pc:sldChg>
      <pc:sldChg chg="addSp modSp add mod">
        <pc:chgData name="Samson Christopher" userId="6a13b5f1e64a53ae" providerId="LiveId" clId="{F7731CE1-FA77-49B1-A0C4-072BD63D762A}" dt="2020-04-29T00:58:31.239" v="174" actId="1035"/>
        <pc:sldMkLst>
          <pc:docMk/>
          <pc:sldMk cId="1355989806" sldId="399"/>
        </pc:sldMkLst>
        <pc:spChg chg="add mod">
          <ac:chgData name="Samson Christopher" userId="6a13b5f1e64a53ae" providerId="LiveId" clId="{F7731CE1-FA77-49B1-A0C4-072BD63D762A}" dt="2020-04-29T00:58:31.239" v="174" actId="1035"/>
          <ac:spMkLst>
            <pc:docMk/>
            <pc:sldMk cId="1355989806" sldId="399"/>
            <ac:spMk id="2" creationId="{FC4E18B6-02DD-41A0-8B7A-A821E30A1ED9}"/>
          </ac:spMkLst>
        </pc:spChg>
      </pc:sldChg>
      <pc:sldChg chg="del">
        <pc:chgData name="Samson Christopher" userId="6a13b5f1e64a53ae" providerId="LiveId" clId="{F7731CE1-FA77-49B1-A0C4-072BD63D762A}" dt="2020-04-29T00:51:18.327" v="9" actId="47"/>
        <pc:sldMkLst>
          <pc:docMk/>
          <pc:sldMk cId="1510234935" sldId="399"/>
        </pc:sldMkLst>
      </pc:sldChg>
      <pc:sldChg chg="add del">
        <pc:chgData name="Samson Christopher" userId="6a13b5f1e64a53ae" providerId="LiveId" clId="{F7731CE1-FA77-49B1-A0C4-072BD63D762A}" dt="2020-04-29T00:54:11.594" v="41" actId="47"/>
        <pc:sldMkLst>
          <pc:docMk/>
          <pc:sldMk cId="3288130402" sldId="400"/>
        </pc:sldMkLst>
      </pc:sldChg>
      <pc:sldChg chg="del">
        <pc:chgData name="Samson Christopher" userId="6a13b5f1e64a53ae" providerId="LiveId" clId="{F7731CE1-FA77-49B1-A0C4-072BD63D762A}" dt="2020-04-29T00:51:18.590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F7731CE1-FA77-49B1-A0C4-072BD63D762A}" dt="2020-04-29T00:51:18.828" v="11" actId="47"/>
        <pc:sldMkLst>
          <pc:docMk/>
          <pc:sldMk cId="3235766185" sldId="401"/>
        </pc:sldMkLst>
      </pc:sldChg>
      <pc:sldChg chg="add del">
        <pc:chgData name="Samson Christopher" userId="6a13b5f1e64a53ae" providerId="LiveId" clId="{F7731CE1-FA77-49B1-A0C4-072BD63D762A}" dt="2020-04-29T00:54:12.729" v="42" actId="47"/>
        <pc:sldMkLst>
          <pc:docMk/>
          <pc:sldMk cId="3733656878" sldId="401"/>
        </pc:sldMkLst>
      </pc:sldChg>
      <pc:sldChg chg="add del">
        <pc:chgData name="Samson Christopher" userId="6a13b5f1e64a53ae" providerId="LiveId" clId="{F7731CE1-FA77-49B1-A0C4-072BD63D762A}" dt="2020-04-29T00:54:14.300" v="43" actId="47"/>
        <pc:sldMkLst>
          <pc:docMk/>
          <pc:sldMk cId="1162224301" sldId="402"/>
        </pc:sldMkLst>
      </pc:sldChg>
      <pc:sldChg chg="del">
        <pc:chgData name="Samson Christopher" userId="6a13b5f1e64a53ae" providerId="LiveId" clId="{F7731CE1-FA77-49B1-A0C4-072BD63D762A}" dt="2020-04-29T00:51:19.065" v="12" actId="47"/>
        <pc:sldMkLst>
          <pc:docMk/>
          <pc:sldMk cId="3665806147" sldId="402"/>
        </pc:sldMkLst>
      </pc:sldChg>
      <pc:sldChg chg="del">
        <pc:chgData name="Samson Christopher" userId="6a13b5f1e64a53ae" providerId="LiveId" clId="{F7731CE1-FA77-49B1-A0C4-072BD63D762A}" dt="2020-04-29T00:51:19.482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F7731CE1-FA77-49B1-A0C4-072BD63D762A}" dt="2020-04-29T00:54:15.305" v="44" actId="47"/>
        <pc:sldMkLst>
          <pc:docMk/>
          <pc:sldMk cId="3175123364" sldId="403"/>
        </pc:sldMkLst>
      </pc:sldChg>
      <pc:sldChg chg="del">
        <pc:chgData name="Samson Christopher" userId="6a13b5f1e64a53ae" providerId="LiveId" clId="{F7731CE1-FA77-49B1-A0C4-072BD63D762A}" dt="2020-04-29T00:51:19.720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7F76B7-AC8E-49B6-8D43-C7353B683CB1}"/>
              </a:ext>
            </a:extLst>
          </p:cNvPr>
          <p:cNvSpPr/>
          <p:nvPr/>
        </p:nvSpPr>
        <p:spPr>
          <a:xfrm>
            <a:off x="-1995318" y="5375056"/>
            <a:ext cx="161826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YkRôÞm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úVÑúY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ª§p -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ûUkRoLs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áÓªk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ª§p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A5DB4A-EAFA-4AED-838B-621FF1389B35}"/>
              </a:ext>
            </a:extLst>
          </p:cNvPr>
          <p:cNvSpPr/>
          <p:nvPr/>
        </p:nvSpPr>
        <p:spPr>
          <a:xfrm>
            <a:off x="944589" y="5685531"/>
            <a:ext cx="103028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LôXeL°Ûm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CÚlúTàeLs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242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4E18B6-02DD-41A0-8B7A-A821E30A1ED9}"/>
              </a:ext>
            </a:extLst>
          </p:cNvPr>
          <p:cNvSpPr/>
          <p:nvPr/>
        </p:nvSpPr>
        <p:spPr>
          <a:xfrm>
            <a:off x="0" y="5367688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NjÕÚ®u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YpXûULs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Jußm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úUtùLôs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ôùRuÈo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BRXô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vúRôj§Wm</a:t>
            </a:r>
            <a:r>
              <a:rPr lang="en-US" sz="4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,,, </a:t>
            </a:r>
            <a:r>
              <a:rPr lang="en-US" sz="42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endParaRPr lang="en-US" sz="4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98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E313BA-E08B-4A2E-9D4F-CFEDD86D6E0F}"/>
              </a:ext>
            </a:extLst>
          </p:cNvPr>
          <p:cNvSpPr/>
          <p:nvPr/>
        </p:nvSpPr>
        <p:spPr>
          <a:xfrm>
            <a:off x="834784" y="5668753"/>
            <a:ext cx="10522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TjØ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¾®p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Sô°p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YiQúU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63A316-A38C-4BEA-A204-C0F444CD3928}"/>
              </a:ext>
            </a:extLst>
          </p:cNvPr>
          <p:cNvSpPr/>
          <p:nvPr/>
        </p:nvSpPr>
        <p:spPr>
          <a:xfrm>
            <a:off x="0" y="536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NjÕÚdLs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áhPùUpXôm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Nd§Vtßf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úNôWúY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CeÏ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,,,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5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E97A75-1C57-4237-B7A9-D1137AB8DFAF}"/>
              </a:ext>
            </a:extLst>
          </p:cNvPr>
          <p:cNvSpPr/>
          <p:nvPr/>
        </p:nvSpPr>
        <p:spPr>
          <a:xfrm>
            <a:off x="862836" y="5660364"/>
            <a:ext cx="104663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SpY¯ûV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Sô¥PôUp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SWo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VôYodÏm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248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818275-529B-4CAF-A7A3-A98B0A67F7DD}"/>
              </a:ext>
            </a:extLst>
          </p:cNvPr>
          <p:cNvSpPr/>
          <p:nvPr/>
        </p:nvSpPr>
        <p:spPr>
          <a:xfrm>
            <a:off x="0" y="53708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¬«u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AuûT«uß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¿o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Lôh¥úV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StÏQm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Sp¡Óm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,,,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1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C0BCA4-5BFE-4C32-B3CD-395C83DAB0A5}"/>
              </a:ext>
            </a:extLst>
          </p:cNvPr>
          <p:cNvSpPr/>
          <p:nvPr/>
        </p:nvSpPr>
        <p:spPr>
          <a:xfrm>
            <a:off x="1051189" y="5660364"/>
            <a:ext cx="100896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Nd§«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GeLÞdÏ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NômTÛm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ç£Ùm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593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AECE64-3287-4200-BB94-90263C89C3CF}"/>
              </a:ext>
            </a:extLst>
          </p:cNvPr>
          <p:cNvSpPr/>
          <p:nvPr/>
        </p:nvSpPr>
        <p:spPr>
          <a:xfrm>
            <a:off x="0" y="53676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LÚûQ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áokÕ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NoYôÙRm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j§VôL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,,,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46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CDAFDA-40C6-4877-AAA0-286CCECFEB6F}"/>
              </a:ext>
            </a:extLst>
          </p:cNvPr>
          <p:cNvSpPr/>
          <p:nvPr/>
        </p:nvSpPr>
        <p:spPr>
          <a:xfrm>
            <a:off x="17252" y="5719087"/>
            <a:ext cx="121574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úSôd¡d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©¥p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A°j§ÓúYu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EjRWm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18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3F64E0-D006-4563-9DE4-EB1FC467438F}"/>
              </a:ext>
            </a:extLst>
          </p:cNvPr>
          <p:cNvSpPr/>
          <p:nvPr/>
        </p:nvSpPr>
        <p:spPr>
          <a:xfrm>
            <a:off x="0" y="53708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A±k§PôR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LôhÓúYu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CkúSWm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YôÚúU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,,,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77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148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2020-04-29T00:58:36Z</dcterms:modified>
</cp:coreProperties>
</file>