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B155B2C7-9E75-43F7-B614-148213ACC66C}"/>
    <pc:docChg chg="delSld modSld">
      <pc:chgData name="Samson Christopher" userId="6a13b5f1e64a53ae" providerId="LiveId" clId="{B155B2C7-9E75-43F7-B614-148213ACC66C}" dt="2020-08-24T20:01:59.440" v="427" actId="1035"/>
      <pc:docMkLst>
        <pc:docMk/>
      </pc:docMkLst>
      <pc:sldChg chg="del">
        <pc:chgData name="Samson Christopher" userId="6a13b5f1e64a53ae" providerId="LiveId" clId="{B155B2C7-9E75-43F7-B614-148213ACC66C}" dt="2020-08-24T19:56:13.030" v="4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155B2C7-9E75-43F7-B614-148213ACC66C}" dt="2020-08-24T20:01:59.440" v="427" actId="1035"/>
        <pc:sldMkLst>
          <pc:docMk/>
          <pc:sldMk cId="1777894342" sldId="389"/>
        </pc:sldMkLst>
        <pc:spChg chg="add mod">
          <ac:chgData name="Samson Christopher" userId="6a13b5f1e64a53ae" providerId="LiveId" clId="{B155B2C7-9E75-43F7-B614-148213ACC66C}" dt="2020-08-24T20:01:59.440" v="427" actId="1035"/>
          <ac:spMkLst>
            <pc:docMk/>
            <pc:sldMk cId="1777894342" sldId="389"/>
            <ac:spMk id="4" creationId="{2020E026-28FC-49FA-A424-BB0AA75F8380}"/>
          </ac:spMkLst>
        </pc:spChg>
      </pc:sldChg>
      <pc:sldChg chg="addSp modSp mod">
        <pc:chgData name="Samson Christopher" userId="6a13b5f1e64a53ae" providerId="LiveId" clId="{B155B2C7-9E75-43F7-B614-148213ACC66C}" dt="2020-08-24T20:01:48.329" v="370" actId="1036"/>
        <pc:sldMkLst>
          <pc:docMk/>
          <pc:sldMk cId="850099564" sldId="390"/>
        </pc:sldMkLst>
        <pc:spChg chg="add mod">
          <ac:chgData name="Samson Christopher" userId="6a13b5f1e64a53ae" providerId="LiveId" clId="{B155B2C7-9E75-43F7-B614-148213ACC66C}" dt="2020-08-24T20:01:48.329" v="370" actId="1036"/>
          <ac:spMkLst>
            <pc:docMk/>
            <pc:sldMk cId="850099564" sldId="390"/>
            <ac:spMk id="4" creationId="{3EFCFE02-9E2A-452B-BB90-5C9E86C7B330}"/>
          </ac:spMkLst>
        </pc:spChg>
      </pc:sldChg>
      <pc:sldChg chg="addSp modSp mod">
        <pc:chgData name="Samson Christopher" userId="6a13b5f1e64a53ae" providerId="LiveId" clId="{B155B2C7-9E75-43F7-B614-148213ACC66C}" dt="2020-08-24T20:01:25.978" v="308" actId="1035"/>
        <pc:sldMkLst>
          <pc:docMk/>
          <pc:sldMk cId="944968354" sldId="391"/>
        </pc:sldMkLst>
        <pc:spChg chg="add mod">
          <ac:chgData name="Samson Christopher" userId="6a13b5f1e64a53ae" providerId="LiveId" clId="{B155B2C7-9E75-43F7-B614-148213ACC66C}" dt="2020-08-24T20:01:25.978" v="308" actId="1035"/>
          <ac:spMkLst>
            <pc:docMk/>
            <pc:sldMk cId="944968354" sldId="391"/>
            <ac:spMk id="4" creationId="{DDCE361B-6595-4D6F-8847-CBA1BD3E0BD5}"/>
          </ac:spMkLst>
        </pc:spChg>
      </pc:sldChg>
      <pc:sldChg chg="addSp modSp mod">
        <pc:chgData name="Samson Christopher" userId="6a13b5f1e64a53ae" providerId="LiveId" clId="{B155B2C7-9E75-43F7-B614-148213ACC66C}" dt="2020-08-24T20:00:45.720" v="250" actId="1035"/>
        <pc:sldMkLst>
          <pc:docMk/>
          <pc:sldMk cId="1414681237" sldId="392"/>
        </pc:sldMkLst>
        <pc:spChg chg="add mod">
          <ac:chgData name="Samson Christopher" userId="6a13b5f1e64a53ae" providerId="LiveId" clId="{B155B2C7-9E75-43F7-B614-148213ACC66C}" dt="2020-08-24T20:00:45.720" v="250" actId="1035"/>
          <ac:spMkLst>
            <pc:docMk/>
            <pc:sldMk cId="1414681237" sldId="392"/>
            <ac:spMk id="4" creationId="{624BE5D1-127F-46D9-850A-E107C39D7AFF}"/>
          </ac:spMkLst>
        </pc:spChg>
      </pc:sldChg>
      <pc:sldChg chg="addSp modSp mod">
        <pc:chgData name="Samson Christopher" userId="6a13b5f1e64a53ae" providerId="LiveId" clId="{B155B2C7-9E75-43F7-B614-148213ACC66C}" dt="2020-08-24T20:00:38.547" v="202" actId="1036"/>
        <pc:sldMkLst>
          <pc:docMk/>
          <pc:sldMk cId="4103851070" sldId="393"/>
        </pc:sldMkLst>
        <pc:spChg chg="add mod">
          <ac:chgData name="Samson Christopher" userId="6a13b5f1e64a53ae" providerId="LiveId" clId="{B155B2C7-9E75-43F7-B614-148213ACC66C}" dt="2020-08-24T20:00:38.547" v="202" actId="1036"/>
          <ac:spMkLst>
            <pc:docMk/>
            <pc:sldMk cId="4103851070" sldId="393"/>
            <ac:spMk id="4" creationId="{1C5264F4-4436-48D1-A548-9C4F55F18BC0}"/>
          </ac:spMkLst>
        </pc:spChg>
      </pc:sldChg>
      <pc:sldChg chg="addSp modSp mod">
        <pc:chgData name="Samson Christopher" userId="6a13b5f1e64a53ae" providerId="LiveId" clId="{B155B2C7-9E75-43F7-B614-148213ACC66C}" dt="2020-08-24T20:00:31.284" v="153" actId="1035"/>
        <pc:sldMkLst>
          <pc:docMk/>
          <pc:sldMk cId="659567130" sldId="394"/>
        </pc:sldMkLst>
        <pc:spChg chg="add mod">
          <ac:chgData name="Samson Christopher" userId="6a13b5f1e64a53ae" providerId="LiveId" clId="{B155B2C7-9E75-43F7-B614-148213ACC66C}" dt="2020-08-24T20:00:31.284" v="153" actId="1035"/>
          <ac:spMkLst>
            <pc:docMk/>
            <pc:sldMk cId="659567130" sldId="394"/>
            <ac:spMk id="4" creationId="{0CC4E2EE-6B46-41FC-AF38-B51249033654}"/>
          </ac:spMkLst>
        </pc:spChg>
      </pc:sldChg>
      <pc:sldChg chg="addSp modSp mod">
        <pc:chgData name="Samson Christopher" userId="6a13b5f1e64a53ae" providerId="LiveId" clId="{B155B2C7-9E75-43F7-B614-148213ACC66C}" dt="2020-08-24T20:00:17.931" v="94" actId="1035"/>
        <pc:sldMkLst>
          <pc:docMk/>
          <pc:sldMk cId="859356432" sldId="395"/>
        </pc:sldMkLst>
        <pc:spChg chg="add mod">
          <ac:chgData name="Samson Christopher" userId="6a13b5f1e64a53ae" providerId="LiveId" clId="{B155B2C7-9E75-43F7-B614-148213ACC66C}" dt="2020-08-24T20:00:17.931" v="94" actId="1035"/>
          <ac:spMkLst>
            <pc:docMk/>
            <pc:sldMk cId="859356432" sldId="395"/>
            <ac:spMk id="4" creationId="{769C5BB9-1B67-42CB-8F8B-98940B9C27B2}"/>
          </ac:spMkLst>
        </pc:spChg>
      </pc:sldChg>
      <pc:sldChg chg="del">
        <pc:chgData name="Samson Christopher" userId="6a13b5f1e64a53ae" providerId="LiveId" clId="{B155B2C7-9E75-43F7-B614-148213ACC66C}" dt="2020-08-24T19:59:03.248" v="22" actId="47"/>
        <pc:sldMkLst>
          <pc:docMk/>
          <pc:sldMk cId="2025405914" sldId="396"/>
        </pc:sldMkLst>
      </pc:sldChg>
      <pc:sldChg chg="del">
        <pc:chgData name="Samson Christopher" userId="6a13b5f1e64a53ae" providerId="LiveId" clId="{B155B2C7-9E75-43F7-B614-148213ACC66C}" dt="2020-08-24T19:59:03.724" v="23" actId="47"/>
        <pc:sldMkLst>
          <pc:docMk/>
          <pc:sldMk cId="2940326978" sldId="397"/>
        </pc:sldMkLst>
      </pc:sldChg>
      <pc:sldChg chg="del">
        <pc:chgData name="Samson Christopher" userId="6a13b5f1e64a53ae" providerId="LiveId" clId="{B155B2C7-9E75-43F7-B614-148213ACC66C}" dt="2020-08-24T19:59:04.104" v="24" actId="47"/>
        <pc:sldMkLst>
          <pc:docMk/>
          <pc:sldMk cId="2964080828" sldId="398"/>
        </pc:sldMkLst>
      </pc:sldChg>
      <pc:sldChg chg="del">
        <pc:chgData name="Samson Christopher" userId="6a13b5f1e64a53ae" providerId="LiveId" clId="{B155B2C7-9E75-43F7-B614-148213ACC66C}" dt="2020-08-24T19:59:04.490" v="25" actId="47"/>
        <pc:sldMkLst>
          <pc:docMk/>
          <pc:sldMk cId="1883622595" sldId="399"/>
        </pc:sldMkLst>
      </pc:sldChg>
      <pc:sldChg chg="del">
        <pc:chgData name="Samson Christopher" userId="6a13b5f1e64a53ae" providerId="LiveId" clId="{B155B2C7-9E75-43F7-B614-148213ACC66C}" dt="2020-08-24T19:59:04.802" v="26" actId="47"/>
        <pc:sldMkLst>
          <pc:docMk/>
          <pc:sldMk cId="642142391" sldId="400"/>
        </pc:sldMkLst>
      </pc:sldChg>
      <pc:sldChg chg="del">
        <pc:chgData name="Samson Christopher" userId="6a13b5f1e64a53ae" providerId="LiveId" clId="{B155B2C7-9E75-43F7-B614-148213ACC66C}" dt="2020-08-24T19:59:05.270" v="27" actId="47"/>
        <pc:sldMkLst>
          <pc:docMk/>
          <pc:sldMk cId="620554568" sldId="401"/>
        </pc:sldMkLst>
      </pc:sldChg>
      <pc:sldChg chg="del">
        <pc:chgData name="Samson Christopher" userId="6a13b5f1e64a53ae" providerId="LiveId" clId="{B155B2C7-9E75-43F7-B614-148213ACC66C}" dt="2020-08-24T19:59:05.559" v="28" actId="47"/>
        <pc:sldMkLst>
          <pc:docMk/>
          <pc:sldMk cId="459594907" sldId="402"/>
        </pc:sldMkLst>
      </pc:sldChg>
      <pc:sldChg chg="del">
        <pc:chgData name="Samson Christopher" userId="6a13b5f1e64a53ae" providerId="LiveId" clId="{B155B2C7-9E75-43F7-B614-148213ACC66C}" dt="2020-08-24T19:59:06.017" v="29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0E026-28FC-49FA-A424-BB0AA75F8380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YôXôdLôUp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RûXVôdÏYôo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¸</a:t>
            </a:r>
            <a:r>
              <a:rPr lang="en-US" dirty="0" err="1"/>
              <a:t>ZôdLôUp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úUXôdÏYôo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CFE02-9E2A-452B-BB90-5C9E86C7B330}"/>
              </a:ext>
            </a:extLst>
          </p:cNvPr>
          <p:cNvSpPr txBox="1"/>
          <p:nvPr/>
        </p:nvSpPr>
        <p:spPr>
          <a:xfrm>
            <a:off x="2124861" y="5645685"/>
            <a:ext cx="7942277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ù_Vm</a:t>
            </a:r>
            <a:r>
              <a:rPr lang="en-US" dirty="0"/>
              <a:t> </a:t>
            </a:r>
            <a:r>
              <a:rPr lang="en-US" dirty="0" err="1"/>
              <a:t>ù_Vm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E361B-6595-4D6F-8847-CBA1BD3E0BD5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CvWúYúX</a:t>
            </a:r>
            <a:r>
              <a:rPr lang="en-US" dirty="0"/>
              <a:t> ¿ </a:t>
            </a:r>
            <a:r>
              <a:rPr lang="en-US" dirty="0" err="1"/>
              <a:t>TVlTPôúR</a:t>
            </a:r>
            <a:r>
              <a:rPr lang="en-US" dirty="0"/>
              <a:t> </a:t>
            </a:r>
          </a:p>
          <a:p>
            <a:r>
              <a:rPr lang="en-US" dirty="0" err="1"/>
              <a:t>LWm</a:t>
            </a:r>
            <a:r>
              <a:rPr lang="en-US" dirty="0"/>
              <a:t> ©¥</a:t>
            </a:r>
            <a:r>
              <a:rPr lang="en-US" dirty="0" err="1"/>
              <a:t>jÕ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SPj§f</a:t>
            </a:r>
            <a:r>
              <a:rPr lang="en-US" dirty="0"/>
              <a:t> </a:t>
            </a:r>
            <a:r>
              <a:rPr lang="en-US" dirty="0" err="1"/>
              <a:t>ùNpYôo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BE5D1-127F-46D9-850A-E107C39D7AFF}"/>
              </a:ext>
            </a:extLst>
          </p:cNvPr>
          <p:cNvSpPr txBox="1"/>
          <p:nvPr/>
        </p:nvSpPr>
        <p:spPr>
          <a:xfrm>
            <a:off x="2116472" y="5377237"/>
            <a:ext cx="795905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ùNeLPÛm</a:t>
            </a:r>
            <a:r>
              <a:rPr lang="en-US" dirty="0"/>
              <a:t> </a:t>
            </a:r>
            <a:r>
              <a:rPr lang="en-US" dirty="0" err="1"/>
              <a:t>úVôoRôàm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]d </a:t>
            </a:r>
            <a:r>
              <a:rPr lang="en-US" dirty="0" err="1"/>
              <a:t>LiÓ</a:t>
            </a:r>
            <a:r>
              <a:rPr lang="en-US" dirty="0"/>
              <a:t> ®X¡ </a:t>
            </a:r>
            <a:r>
              <a:rPr lang="en-US" dirty="0" err="1"/>
              <a:t>KÓúU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264F4-4436-48D1-A548-9C4F55F18BC0}"/>
              </a:ext>
            </a:extLst>
          </p:cNvPr>
          <p:cNvSpPr txBox="1"/>
          <p:nvPr/>
        </p:nvSpPr>
        <p:spPr>
          <a:xfrm>
            <a:off x="1751551" y="5377236"/>
            <a:ext cx="86888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£±</a:t>
            </a:r>
            <a:r>
              <a:rPr lang="en-US" dirty="0" err="1"/>
              <a:t>VYû</a:t>
            </a:r>
            <a:r>
              <a:rPr lang="en-US" dirty="0"/>
              <a:t>] </a:t>
            </a:r>
            <a:r>
              <a:rPr lang="en-US" dirty="0" err="1"/>
              <a:t>ÏlûT</a:t>
            </a:r>
            <a:r>
              <a:rPr lang="en-US" dirty="0"/>
              <a:t>«­</a:t>
            </a:r>
            <a:r>
              <a:rPr lang="en-US" dirty="0" err="1"/>
              <a:t>ÚkÕ</a:t>
            </a:r>
            <a:r>
              <a:rPr lang="en-US" dirty="0"/>
              <a:t> </a:t>
            </a:r>
            <a:r>
              <a:rPr lang="en-US" dirty="0" err="1"/>
              <a:t>EVôjÕ¡Èo</a:t>
            </a:r>
            <a:r>
              <a:rPr lang="en-US" dirty="0"/>
              <a:t> </a:t>
            </a:r>
            <a:r>
              <a:rPr lang="en-US" dirty="0" err="1"/>
              <a:t>AlTô</a:t>
            </a:r>
            <a:r>
              <a:rPr lang="en-US" dirty="0"/>
              <a:t> </a:t>
            </a:r>
            <a:r>
              <a:rPr lang="en-US" dirty="0" err="1"/>
              <a:t>EVojÕ¡Èo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4E2EE-6B46-41FC-AF38-B51249033654}"/>
              </a:ext>
            </a:extLst>
          </p:cNvPr>
          <p:cNvSpPr txBox="1"/>
          <p:nvPr/>
        </p:nvSpPr>
        <p:spPr>
          <a:xfrm>
            <a:off x="1853967" y="5377238"/>
            <a:ext cx="860500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JußªpXôR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AûZj¾úW </a:t>
            </a:r>
            <a:r>
              <a:rPr lang="en-US" dirty="0" err="1"/>
              <a:t>TVuTÓjÕm</a:t>
            </a:r>
            <a:r>
              <a:rPr lang="en-US" dirty="0"/>
              <a:t> </a:t>
            </a:r>
            <a:r>
              <a:rPr lang="en-US" dirty="0" err="1"/>
              <a:t>Cuàm</a:t>
            </a:r>
            <a:r>
              <a:rPr lang="en-US" dirty="0"/>
              <a:t> </a:t>
            </a:r>
            <a:r>
              <a:rPr lang="en-US" dirty="0" err="1"/>
              <a:t>TVuTÓjÕm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C5BB9-1B67-42CB-8F8B-98940B9C27B2}"/>
              </a:ext>
            </a:extLst>
          </p:cNvPr>
          <p:cNvSpPr txBox="1"/>
          <p:nvPr/>
        </p:nvSpPr>
        <p:spPr>
          <a:xfrm>
            <a:off x="1083578" y="5377237"/>
            <a:ext cx="1002484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TôÛm</a:t>
            </a:r>
            <a:r>
              <a:rPr lang="en-US" dirty="0"/>
              <a:t> </a:t>
            </a:r>
            <a:r>
              <a:rPr lang="en-US" dirty="0" err="1"/>
              <a:t>úRàm</a:t>
            </a:r>
            <a:r>
              <a:rPr lang="en-US" dirty="0"/>
              <a:t> </a:t>
            </a:r>
            <a:r>
              <a:rPr lang="en-US" dirty="0" err="1"/>
              <a:t>KÓ¡u</a:t>
            </a:r>
            <a:r>
              <a:rPr lang="en-US" dirty="0"/>
              <a:t>\ </a:t>
            </a:r>
          </a:p>
          <a:p>
            <a:r>
              <a:rPr lang="en-US" dirty="0" err="1"/>
              <a:t>úRNjûRl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Uôt±ÓYôo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75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2020-08-24T20:02:10Z</dcterms:modified>
</cp:coreProperties>
</file>