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C7158F45-B37B-4F2D-9678-828357CD4B1A}"/>
    <pc:docChg chg="delSld modSld">
      <pc:chgData name="Samson Christopher" userId="6a13b5f1e64a53ae" providerId="LiveId" clId="{C7158F45-B37B-4F2D-9678-828357CD4B1A}" dt="2020-05-14T19:46:47.098" v="426" actId="1036"/>
      <pc:docMkLst>
        <pc:docMk/>
      </pc:docMkLst>
      <pc:sldChg chg="del">
        <pc:chgData name="Samson Christopher" userId="6a13b5f1e64a53ae" providerId="LiveId" clId="{C7158F45-B37B-4F2D-9678-828357CD4B1A}" dt="2020-05-14T19:45:02.875" v="37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C7158F45-B37B-4F2D-9678-828357CD4B1A}" dt="2020-05-14T19:46:00.986" v="100" actId="1036"/>
        <pc:sldMkLst>
          <pc:docMk/>
          <pc:sldMk cId="1777894342" sldId="389"/>
        </pc:sldMkLst>
        <pc:spChg chg="add mod">
          <ac:chgData name="Samson Christopher" userId="6a13b5f1e64a53ae" providerId="LiveId" clId="{C7158F45-B37B-4F2D-9678-828357CD4B1A}" dt="2020-05-14T19:46:00.986" v="100" actId="1036"/>
          <ac:spMkLst>
            <pc:docMk/>
            <pc:sldMk cId="1777894342" sldId="389"/>
            <ac:spMk id="2" creationId="{1E8C6AA2-C4C6-47BA-9D86-3A8808E0C07D}"/>
          </ac:spMkLst>
        </pc:spChg>
      </pc:sldChg>
      <pc:sldChg chg="addSp modSp mod">
        <pc:chgData name="Samson Christopher" userId="6a13b5f1e64a53ae" providerId="LiveId" clId="{C7158F45-B37B-4F2D-9678-828357CD4B1A}" dt="2020-05-14T19:46:10.664" v="158" actId="1035"/>
        <pc:sldMkLst>
          <pc:docMk/>
          <pc:sldMk cId="850099564" sldId="390"/>
        </pc:sldMkLst>
        <pc:spChg chg="add mod">
          <ac:chgData name="Samson Christopher" userId="6a13b5f1e64a53ae" providerId="LiveId" clId="{C7158F45-B37B-4F2D-9678-828357CD4B1A}" dt="2020-05-14T19:46:10.664" v="158" actId="1035"/>
          <ac:spMkLst>
            <pc:docMk/>
            <pc:sldMk cId="850099564" sldId="390"/>
            <ac:spMk id="2" creationId="{D6BEABC3-5923-441D-88D4-45939AD94A61}"/>
          </ac:spMkLst>
        </pc:spChg>
      </pc:sldChg>
      <pc:sldChg chg="addSp modSp mod">
        <pc:chgData name="Samson Christopher" userId="6a13b5f1e64a53ae" providerId="LiveId" clId="{C7158F45-B37B-4F2D-9678-828357CD4B1A}" dt="2020-05-14T19:46:16.959" v="210" actId="1035"/>
        <pc:sldMkLst>
          <pc:docMk/>
          <pc:sldMk cId="944968354" sldId="391"/>
        </pc:sldMkLst>
        <pc:spChg chg="add mod">
          <ac:chgData name="Samson Christopher" userId="6a13b5f1e64a53ae" providerId="LiveId" clId="{C7158F45-B37B-4F2D-9678-828357CD4B1A}" dt="2020-05-14T19:46:16.959" v="210" actId="1035"/>
          <ac:spMkLst>
            <pc:docMk/>
            <pc:sldMk cId="944968354" sldId="391"/>
            <ac:spMk id="2" creationId="{86781140-3B39-4058-BEDD-467025FB2947}"/>
          </ac:spMkLst>
        </pc:spChg>
      </pc:sldChg>
      <pc:sldChg chg="addSp modSp mod">
        <pc:chgData name="Samson Christopher" userId="6a13b5f1e64a53ae" providerId="LiveId" clId="{C7158F45-B37B-4F2D-9678-828357CD4B1A}" dt="2020-05-14T19:46:21.105" v="249" actId="1036"/>
        <pc:sldMkLst>
          <pc:docMk/>
          <pc:sldMk cId="1414681237" sldId="392"/>
        </pc:sldMkLst>
        <pc:spChg chg="add mod">
          <ac:chgData name="Samson Christopher" userId="6a13b5f1e64a53ae" providerId="LiveId" clId="{C7158F45-B37B-4F2D-9678-828357CD4B1A}" dt="2020-05-14T19:46:21.105" v="249" actId="1036"/>
          <ac:spMkLst>
            <pc:docMk/>
            <pc:sldMk cId="1414681237" sldId="392"/>
            <ac:spMk id="2" creationId="{D69FF043-48B0-46B6-B177-DFD0176A0FDF}"/>
          </ac:spMkLst>
        </pc:spChg>
      </pc:sldChg>
      <pc:sldChg chg="addSp modSp mod">
        <pc:chgData name="Samson Christopher" userId="6a13b5f1e64a53ae" providerId="LiveId" clId="{C7158F45-B37B-4F2D-9678-828357CD4B1A}" dt="2020-05-14T19:46:27.920" v="297" actId="1035"/>
        <pc:sldMkLst>
          <pc:docMk/>
          <pc:sldMk cId="4103851070" sldId="393"/>
        </pc:sldMkLst>
        <pc:spChg chg="add mod">
          <ac:chgData name="Samson Christopher" userId="6a13b5f1e64a53ae" providerId="LiveId" clId="{C7158F45-B37B-4F2D-9678-828357CD4B1A}" dt="2020-05-14T19:46:27.920" v="297" actId="1035"/>
          <ac:spMkLst>
            <pc:docMk/>
            <pc:sldMk cId="4103851070" sldId="393"/>
            <ac:spMk id="2" creationId="{1039520F-A695-436E-BE6F-D10BEC8C37EF}"/>
          </ac:spMkLst>
        </pc:spChg>
      </pc:sldChg>
      <pc:sldChg chg="addSp modSp mod">
        <pc:chgData name="Samson Christopher" userId="6a13b5f1e64a53ae" providerId="LiveId" clId="{C7158F45-B37B-4F2D-9678-828357CD4B1A}" dt="2020-05-14T19:46:34.520" v="337" actId="1036"/>
        <pc:sldMkLst>
          <pc:docMk/>
          <pc:sldMk cId="659567130" sldId="394"/>
        </pc:sldMkLst>
        <pc:spChg chg="add mod">
          <ac:chgData name="Samson Christopher" userId="6a13b5f1e64a53ae" providerId="LiveId" clId="{C7158F45-B37B-4F2D-9678-828357CD4B1A}" dt="2020-05-14T19:46:34.520" v="337" actId="1036"/>
          <ac:spMkLst>
            <pc:docMk/>
            <pc:sldMk cId="659567130" sldId="394"/>
            <ac:spMk id="2" creationId="{0D1ED96A-A2FE-421B-A3C1-F3D4BF6BA8BC}"/>
          </ac:spMkLst>
        </pc:spChg>
      </pc:sldChg>
      <pc:sldChg chg="addSp modSp mod">
        <pc:chgData name="Samson Christopher" userId="6a13b5f1e64a53ae" providerId="LiveId" clId="{C7158F45-B37B-4F2D-9678-828357CD4B1A}" dt="2020-05-14T19:46:42.223" v="387" actId="1036"/>
        <pc:sldMkLst>
          <pc:docMk/>
          <pc:sldMk cId="859356432" sldId="395"/>
        </pc:sldMkLst>
        <pc:spChg chg="add mod">
          <ac:chgData name="Samson Christopher" userId="6a13b5f1e64a53ae" providerId="LiveId" clId="{C7158F45-B37B-4F2D-9678-828357CD4B1A}" dt="2020-05-14T19:46:42.223" v="387" actId="1036"/>
          <ac:spMkLst>
            <pc:docMk/>
            <pc:sldMk cId="859356432" sldId="395"/>
            <ac:spMk id="2" creationId="{5DA5C54E-0358-429F-BC97-5F2B22B39216}"/>
          </ac:spMkLst>
        </pc:spChg>
      </pc:sldChg>
      <pc:sldChg chg="addSp modSp mod">
        <pc:chgData name="Samson Christopher" userId="6a13b5f1e64a53ae" providerId="LiveId" clId="{C7158F45-B37B-4F2D-9678-828357CD4B1A}" dt="2020-05-14T19:46:47.098" v="426" actId="1036"/>
        <pc:sldMkLst>
          <pc:docMk/>
          <pc:sldMk cId="2025405914" sldId="396"/>
        </pc:sldMkLst>
        <pc:spChg chg="add mod">
          <ac:chgData name="Samson Christopher" userId="6a13b5f1e64a53ae" providerId="LiveId" clId="{C7158F45-B37B-4F2D-9678-828357CD4B1A}" dt="2020-05-14T19:46:47.098" v="426" actId="1036"/>
          <ac:spMkLst>
            <pc:docMk/>
            <pc:sldMk cId="2025405914" sldId="396"/>
            <ac:spMk id="2" creationId="{24089962-C8CD-4BF0-91AA-467C35F2A2CC}"/>
          </ac:spMkLst>
        </pc:spChg>
      </pc:sldChg>
      <pc:sldChg chg="del">
        <pc:chgData name="Samson Christopher" userId="6a13b5f1e64a53ae" providerId="LiveId" clId="{C7158F45-B37B-4F2D-9678-828357CD4B1A}" dt="2020-05-14T19:44:51.195" v="29" actId="47"/>
        <pc:sldMkLst>
          <pc:docMk/>
          <pc:sldMk cId="2940326978" sldId="397"/>
        </pc:sldMkLst>
      </pc:sldChg>
      <pc:sldChg chg="del">
        <pc:chgData name="Samson Christopher" userId="6a13b5f1e64a53ae" providerId="LiveId" clId="{C7158F45-B37B-4F2D-9678-828357CD4B1A}" dt="2020-05-14T19:44:51.694" v="30" actId="47"/>
        <pc:sldMkLst>
          <pc:docMk/>
          <pc:sldMk cId="2964080828" sldId="398"/>
        </pc:sldMkLst>
      </pc:sldChg>
      <pc:sldChg chg="del">
        <pc:chgData name="Samson Christopher" userId="6a13b5f1e64a53ae" providerId="LiveId" clId="{C7158F45-B37B-4F2D-9678-828357CD4B1A}" dt="2020-05-14T19:44:52.136" v="31" actId="47"/>
        <pc:sldMkLst>
          <pc:docMk/>
          <pc:sldMk cId="1883622595" sldId="399"/>
        </pc:sldMkLst>
      </pc:sldChg>
      <pc:sldChg chg="del">
        <pc:chgData name="Samson Christopher" userId="6a13b5f1e64a53ae" providerId="LiveId" clId="{C7158F45-B37B-4F2D-9678-828357CD4B1A}" dt="2020-05-14T19:44:52.590" v="32" actId="47"/>
        <pc:sldMkLst>
          <pc:docMk/>
          <pc:sldMk cId="642142391" sldId="400"/>
        </pc:sldMkLst>
      </pc:sldChg>
      <pc:sldChg chg="del">
        <pc:chgData name="Samson Christopher" userId="6a13b5f1e64a53ae" providerId="LiveId" clId="{C7158F45-B37B-4F2D-9678-828357CD4B1A}" dt="2020-05-14T19:44:52.992" v="33" actId="47"/>
        <pc:sldMkLst>
          <pc:docMk/>
          <pc:sldMk cId="620554568" sldId="401"/>
        </pc:sldMkLst>
      </pc:sldChg>
      <pc:sldChg chg="del">
        <pc:chgData name="Samson Christopher" userId="6a13b5f1e64a53ae" providerId="LiveId" clId="{C7158F45-B37B-4F2D-9678-828357CD4B1A}" dt="2020-05-14T19:44:53.386" v="34" actId="47"/>
        <pc:sldMkLst>
          <pc:docMk/>
          <pc:sldMk cId="459594907" sldId="402"/>
        </pc:sldMkLst>
      </pc:sldChg>
      <pc:sldChg chg="del">
        <pc:chgData name="Samson Christopher" userId="6a13b5f1e64a53ae" providerId="LiveId" clId="{C7158F45-B37B-4F2D-9678-828357CD4B1A}" dt="2020-05-14T19:44:53.784" v="35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8C6AA2-C4C6-47BA-9D86-3A8808E0C07D}"/>
              </a:ext>
            </a:extLst>
          </p:cNvPr>
          <p:cNvSpPr/>
          <p:nvPr/>
        </p:nvSpPr>
        <p:spPr>
          <a:xfrm>
            <a:off x="333849" y="5366428"/>
            <a:ext cx="1152430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£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eLôN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Åt±ÚdÏm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T¬ÑjRúW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BEABC3-5923-441D-88D4-45939AD94A61}"/>
              </a:ext>
            </a:extLst>
          </p:cNvPr>
          <p:cNvSpPr/>
          <p:nvPr/>
        </p:nvSpPr>
        <p:spPr>
          <a:xfrm>
            <a:off x="2611713" y="5694230"/>
            <a:ext cx="69685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BWôRû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EUdÏ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BWôRû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781140-3B39-4058-BEDD-467025FB2947}"/>
              </a:ext>
            </a:extLst>
          </p:cNvPr>
          <p:cNvSpPr/>
          <p:nvPr/>
        </p:nvSpPr>
        <p:spPr>
          <a:xfrm>
            <a:off x="-215984" y="5366428"/>
            <a:ext cx="1262397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úLÚÀuLs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úNWôÀuLs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úTôt±Óm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GeLs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T¬ÑjRúW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9FF043-48B0-46B6-B177-DFD0176A0FDF}"/>
              </a:ext>
            </a:extLst>
          </p:cNvPr>
          <p:cNvSpPr/>
          <p:nvPr/>
        </p:nvSpPr>
        <p:spPr>
          <a:xfrm>
            <a:off x="-930119" y="5366428"/>
            <a:ext cx="1405224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HÝ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ÏjÕ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®[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d¡u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§«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EXô®Óm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GeLs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T¬ÑjRúW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39520F-A695-436E-BE6F-D10BEC8C37EF}"/>
              </a:ext>
            </a:extLst>
          </p:cNvPr>
          <p:cNvSpPr/>
          <p:nvPr/>
        </p:nvSpPr>
        <p:spPr>
          <a:xfrm>
            <a:off x="-455631" y="5366751"/>
            <a:ext cx="1310326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B§Ùm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AkRØm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B]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ApTô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KúULôÜm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B]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YúW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1ED96A-A2FE-421B-A3C1-F3D4BF6BA8BC}"/>
              </a:ext>
            </a:extLst>
          </p:cNvPr>
          <p:cNvSpPr/>
          <p:nvPr/>
        </p:nvSpPr>
        <p:spPr>
          <a:xfrm>
            <a:off x="-2785595" y="5366428"/>
            <a:ext cx="1776319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CÚ×\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LÚdÏs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ThPVjûR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EûPVYúW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A5C54E-0358-429F-BC97-5F2B22B39216}"/>
              </a:ext>
            </a:extLst>
          </p:cNvPr>
          <p:cNvSpPr/>
          <p:nvPr/>
        </p:nvSpPr>
        <p:spPr>
          <a:xfrm>
            <a:off x="-3134247" y="5366430"/>
            <a:ext cx="1846050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Ad¡² _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ýYôûX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LiLû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ùYiLX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TôReLû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EûPVYúW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089962-C8CD-4BF0-91AA-467C35F2A2CC}"/>
              </a:ext>
            </a:extLst>
          </p:cNvPr>
          <p:cNvSpPr/>
          <p:nvPr/>
        </p:nvSpPr>
        <p:spPr>
          <a:xfrm>
            <a:off x="-705699" y="5366428"/>
            <a:ext cx="1360340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T¬ÑjRØm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Nj§VØm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RôÅ§u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§\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ÜúLôûX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EûPVYúW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91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2020-05-14T19:46:51Z</dcterms:modified>
</cp:coreProperties>
</file>