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undo custSel addSld delSld modSld">
      <pc:chgData name="Samson Christopher" userId="6a13b5f1e64a53ae" providerId="LiveId" clId="{36B1CD78-D623-4E17-907C-110C22F3B01E}" dt="2020-04-29T01:06:11.894" v="203" actId="1036"/>
      <pc:docMkLst>
        <pc:docMk/>
      </pc:docMkLst>
      <pc:sldChg chg="del">
        <pc:chgData name="Samson Christopher" userId="6a13b5f1e64a53ae" providerId="LiveId" clId="{36B1CD78-D623-4E17-907C-110C22F3B01E}" dt="2020-04-29T01:02:23.803" v="48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36B1CD78-D623-4E17-907C-110C22F3B01E}" dt="2020-04-29T01:04:15.856" v="78" actId="1036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36B1CD78-D623-4E17-907C-110C22F3B01E}" dt="2020-04-29T01:04:15.856" v="78" actId="1036"/>
          <ac:spMkLst>
            <pc:docMk/>
            <pc:sldMk cId="1777894342" sldId="389"/>
            <ac:spMk id="2" creationId="{FE34A7E2-56FB-4F7A-8075-180BC1AF7309}"/>
          </ac:spMkLst>
        </pc:spChg>
      </pc:sldChg>
      <pc:sldChg chg="addSp modSp add mod">
        <pc:chgData name="Samson Christopher" userId="6a13b5f1e64a53ae" providerId="LiveId" clId="{36B1CD78-D623-4E17-907C-110C22F3B01E}" dt="2020-04-29T01:04:25.676" v="136" actId="1036"/>
        <pc:sldMkLst>
          <pc:docMk/>
          <pc:sldMk cId="850099564" sldId="390"/>
        </pc:sldMkLst>
        <pc:spChg chg="add mod">
          <ac:chgData name="Samson Christopher" userId="6a13b5f1e64a53ae" providerId="LiveId" clId="{36B1CD78-D623-4E17-907C-110C22F3B01E}" dt="2020-04-29T01:04:25.676" v="136" actId="1036"/>
          <ac:spMkLst>
            <pc:docMk/>
            <pc:sldMk cId="850099564" sldId="390"/>
            <ac:spMk id="2" creationId="{4AE23CE9-2948-4F00-A3BE-6DF4E23D9BF9}"/>
          </ac:spMkLst>
        </pc:spChg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Sp modSp add mod">
        <pc:chgData name="Samson Christopher" userId="6a13b5f1e64a53ae" providerId="LiveId" clId="{36B1CD78-D623-4E17-907C-110C22F3B01E}" dt="2020-04-29T01:04:37.106" v="137" actId="1076"/>
        <pc:sldMkLst>
          <pc:docMk/>
          <pc:sldMk cId="944968354" sldId="391"/>
        </pc:sldMkLst>
        <pc:spChg chg="add mod">
          <ac:chgData name="Samson Christopher" userId="6a13b5f1e64a53ae" providerId="LiveId" clId="{36B1CD78-D623-4E17-907C-110C22F3B01E}" dt="2020-04-29T01:04:37.106" v="137" actId="1076"/>
          <ac:spMkLst>
            <pc:docMk/>
            <pc:sldMk cId="944968354" sldId="391"/>
            <ac:spMk id="2" creationId="{67A53D2A-11ED-419C-B7F2-96F7519E2862}"/>
          </ac:spMkLst>
        </pc:spChg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36B1CD78-D623-4E17-907C-110C22F3B01E}" dt="2020-04-29T01:04:47.391" v="149" actId="1035"/>
        <pc:sldMkLst>
          <pc:docMk/>
          <pc:sldMk cId="1414681237" sldId="392"/>
        </pc:sldMkLst>
        <pc:spChg chg="add mod">
          <ac:chgData name="Samson Christopher" userId="6a13b5f1e64a53ae" providerId="LiveId" clId="{36B1CD78-D623-4E17-907C-110C22F3B01E}" dt="2020-04-29T01:04:47.391" v="149" actId="1035"/>
          <ac:spMkLst>
            <pc:docMk/>
            <pc:sldMk cId="1414681237" sldId="392"/>
            <ac:spMk id="2" creationId="{E83A79C5-0F9A-4127-998B-A573A51CEE03}"/>
          </ac:spMkLst>
        </pc:spChg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Sp modSp add mod">
        <pc:chgData name="Samson Christopher" userId="6a13b5f1e64a53ae" providerId="LiveId" clId="{36B1CD78-D623-4E17-907C-110C22F3B01E}" dt="2020-04-29T01:05:17.260" v="159" actId="1036"/>
        <pc:sldMkLst>
          <pc:docMk/>
          <pc:sldMk cId="4103851070" sldId="393"/>
        </pc:sldMkLst>
        <pc:spChg chg="add mod">
          <ac:chgData name="Samson Christopher" userId="6a13b5f1e64a53ae" providerId="LiveId" clId="{36B1CD78-D623-4E17-907C-110C22F3B01E}" dt="2020-04-29T01:05:17.260" v="159" actId="1036"/>
          <ac:spMkLst>
            <pc:docMk/>
            <pc:sldMk cId="4103851070" sldId="393"/>
            <ac:spMk id="2" creationId="{BC77AB47-EAD6-4BA1-8645-4E6CE4EF9CAF}"/>
          </ac:spMkLst>
        </pc:spChg>
      </pc:sldChg>
      <pc:sldChg chg="addSp modSp add mod">
        <pc:chgData name="Samson Christopher" userId="6a13b5f1e64a53ae" providerId="LiveId" clId="{36B1CD78-D623-4E17-907C-110C22F3B01E}" dt="2020-04-29T01:05:28.842" v="170" actId="1036"/>
        <pc:sldMkLst>
          <pc:docMk/>
          <pc:sldMk cId="659567130" sldId="394"/>
        </pc:sldMkLst>
        <pc:spChg chg="add mod">
          <ac:chgData name="Samson Christopher" userId="6a13b5f1e64a53ae" providerId="LiveId" clId="{36B1CD78-D623-4E17-907C-110C22F3B01E}" dt="2020-04-29T01:05:28.842" v="170" actId="1036"/>
          <ac:spMkLst>
            <pc:docMk/>
            <pc:sldMk cId="659567130" sldId="394"/>
            <ac:spMk id="2" creationId="{D08435B6-5E52-47AD-8222-414CA56A7593}"/>
          </ac:spMkLst>
        </pc:spChg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36B1CD78-D623-4E17-907C-110C22F3B01E}" dt="2020-04-29T01:05:40.429" v="179" actId="1036"/>
        <pc:sldMkLst>
          <pc:docMk/>
          <pc:sldMk cId="859356432" sldId="395"/>
        </pc:sldMkLst>
        <pc:spChg chg="add mod">
          <ac:chgData name="Samson Christopher" userId="6a13b5f1e64a53ae" providerId="LiveId" clId="{36B1CD78-D623-4E17-907C-110C22F3B01E}" dt="2020-04-29T01:05:40.429" v="179" actId="1036"/>
          <ac:spMkLst>
            <pc:docMk/>
            <pc:sldMk cId="859356432" sldId="395"/>
            <ac:spMk id="2" creationId="{AAE9AE3A-93DE-476A-B8A4-29A5EF37AD98}"/>
          </ac:spMkLst>
        </pc:spChg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36B1CD78-D623-4E17-907C-110C22F3B01E}" dt="2020-04-29T01:05:50.294" v="187" actId="1036"/>
        <pc:sldMkLst>
          <pc:docMk/>
          <pc:sldMk cId="2025405914" sldId="396"/>
        </pc:sldMkLst>
        <pc:spChg chg="add mod">
          <ac:chgData name="Samson Christopher" userId="6a13b5f1e64a53ae" providerId="LiveId" clId="{36B1CD78-D623-4E17-907C-110C22F3B01E}" dt="2020-04-29T01:05:50.294" v="187" actId="1036"/>
          <ac:spMkLst>
            <pc:docMk/>
            <pc:sldMk cId="2025405914" sldId="396"/>
            <ac:spMk id="2" creationId="{C77D839E-C52B-43F1-92D2-05CD430A4B1F}"/>
          </ac:spMkLst>
        </pc:spChg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36B1CD78-D623-4E17-907C-110C22F3B01E}" dt="2020-04-29T01:05:58.309" v="193" actId="1036"/>
        <pc:sldMkLst>
          <pc:docMk/>
          <pc:sldMk cId="2940326978" sldId="397"/>
        </pc:sldMkLst>
        <pc:spChg chg="add mod">
          <ac:chgData name="Samson Christopher" userId="6a13b5f1e64a53ae" providerId="LiveId" clId="{36B1CD78-D623-4E17-907C-110C22F3B01E}" dt="2020-04-29T01:05:58.309" v="193" actId="1036"/>
          <ac:spMkLst>
            <pc:docMk/>
            <pc:sldMk cId="2940326978" sldId="397"/>
            <ac:spMk id="2" creationId="{69BE071C-CB51-4FDA-B3B2-323DBA6BAC40}"/>
          </ac:spMkLst>
        </pc:spChg>
      </pc:sldChg>
      <pc:sldChg chg="addSp modSp add mod">
        <pc:chgData name="Samson Christopher" userId="6a13b5f1e64a53ae" providerId="LiveId" clId="{36B1CD78-D623-4E17-907C-110C22F3B01E}" dt="2020-04-29T01:06:11.894" v="203" actId="1036"/>
        <pc:sldMkLst>
          <pc:docMk/>
          <pc:sldMk cId="2964080828" sldId="398"/>
        </pc:sldMkLst>
        <pc:spChg chg="add mod">
          <ac:chgData name="Samson Christopher" userId="6a13b5f1e64a53ae" providerId="LiveId" clId="{36B1CD78-D623-4E17-907C-110C22F3B01E}" dt="2020-04-29T01:06:11.894" v="203" actId="1036"/>
          <ac:spMkLst>
            <pc:docMk/>
            <pc:sldMk cId="2964080828" sldId="398"/>
            <ac:spMk id="2" creationId="{D4AA28E6-8B39-4BAE-8368-1BBECB666A91}"/>
          </ac:spMkLst>
        </pc:spChg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 del">
        <pc:chgData name="Samson Christopher" userId="6a13b5f1e64a53ae" providerId="LiveId" clId="{36B1CD78-D623-4E17-907C-110C22F3B01E}" dt="2020-04-29T01:02:09.489" v="42" actId="47"/>
        <pc:sldMkLst>
          <pc:docMk/>
          <pc:sldMk cId="1883622595" sldId="399"/>
        </pc:sldMkLst>
      </pc:sldChg>
      <pc:sldChg chg="add del">
        <pc:chgData name="Samson Christopher" userId="6a13b5f1e64a53ae" providerId="LiveId" clId="{36B1CD78-D623-4E17-907C-110C22F3B01E}" dt="2020-04-29T01:02:10.372" v="43" actId="47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 del">
        <pc:chgData name="Samson Christopher" userId="6a13b5f1e64a53ae" providerId="LiveId" clId="{36B1CD78-D623-4E17-907C-110C22F3B01E}" dt="2020-04-29T01:02:11.163" v="44" actId="4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 del">
        <pc:chgData name="Samson Christopher" userId="6a13b5f1e64a53ae" providerId="LiveId" clId="{36B1CD78-D623-4E17-907C-110C22F3B01E}" dt="2020-04-29T01:02:11.891" v="45" actId="47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 del">
        <pc:chgData name="Samson Christopher" userId="6a13b5f1e64a53ae" providerId="LiveId" clId="{36B1CD78-D623-4E17-907C-110C22F3B01E}" dt="2020-04-29T01:02:12.852" v="46" actId="47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34A7E2-56FB-4F7A-8075-180BC1AF7309}"/>
              </a:ext>
            </a:extLst>
          </p:cNvPr>
          <p:cNvSpPr/>
          <p:nvPr/>
        </p:nvSpPr>
        <p:spPr>
          <a:xfrm>
            <a:off x="0" y="53676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Nj§VØm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ËYàUôn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jRØúU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GeLhÏd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LWmRkÕ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Rôe¡Óm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AA28E6-8B39-4BAE-8368-1BBECB666A91}"/>
              </a:ext>
            </a:extLst>
          </p:cNvPr>
          <p:cNvSpPr/>
          <p:nvPr/>
        </p:nvSpPr>
        <p:spPr>
          <a:xfrm>
            <a:off x="-2214128" y="5366430"/>
            <a:ext cx="16620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A§NVúU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\L[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Lt±úV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CÕ NUV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]R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ùTXÉk§Óm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23CE9-2948-4F00-A3BE-6DF4E23D9BF9}"/>
              </a:ext>
            </a:extLst>
          </p:cNvPr>
          <p:cNvSpPr/>
          <p:nvPr/>
        </p:nvSpPr>
        <p:spPr>
          <a:xfrm>
            <a:off x="-3552631" y="5349174"/>
            <a:ext cx="192972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SPlTRtÏm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B®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jRúUôÓ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e¡Óm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A53D2A-11ED-419C-B7F2-96F7519E2862}"/>
              </a:ext>
            </a:extLst>
          </p:cNvPr>
          <p:cNvSpPr/>
          <p:nvPr/>
        </p:nvSpPr>
        <p:spPr>
          <a:xfrm>
            <a:off x="358692" y="5677142"/>
            <a:ext cx="114746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]k§\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kRÚÞm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TX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kúSWU§p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3A79C5-0F9A-4127-998B-A573A51CEE03}"/>
              </a:ext>
            </a:extLst>
          </p:cNvPr>
          <p:cNvSpPr/>
          <p:nvPr/>
        </p:nvSpPr>
        <p:spPr>
          <a:xfrm>
            <a:off x="-3264897" y="5349725"/>
            <a:ext cx="187217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Oô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ÏÚSôRú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úR²àm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UÕWm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qV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BºoYôReLs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77AB47-EAD6-4BA1-8645-4E6CE4EF9CAF}"/>
              </a:ext>
            </a:extLst>
          </p:cNvPr>
          <p:cNvSpPr/>
          <p:nvPr/>
        </p:nvSpPr>
        <p:spPr>
          <a:xfrm>
            <a:off x="0" y="535408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Uôt±P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Eu]R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ùTXòt±Óm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DNú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SpYWeLÇk§Óm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8435B6-5E52-47AD-8222-414CA56A7593}"/>
              </a:ext>
            </a:extLst>
          </p:cNvPr>
          <p:cNvSpPr/>
          <p:nvPr/>
        </p:nvSpPr>
        <p:spPr>
          <a:xfrm>
            <a:off x="1" y="534569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Li¦L°t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d¡PôUt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LiU¦úTôt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LuUûXÙm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ÁhTÚùUu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LôYÛm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E9AE3A-93DE-476A-B8A4-29A5EF37AD98}"/>
              </a:ext>
            </a:extLst>
          </p:cNvPr>
          <p:cNvSpPr/>
          <p:nvPr/>
        </p:nvSpPr>
        <p:spPr>
          <a:xfrm>
            <a:off x="1" y="535929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ÑVUôPmTWm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ÑhùP¬dL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RVÜ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RôrûU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«]ô®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7D839E-C52B-43F1-92D2-05CD430A4B1F}"/>
              </a:ext>
            </a:extLst>
          </p:cNvPr>
          <p:cNvSpPr/>
          <p:nvPr/>
        </p:nvSpPr>
        <p:spPr>
          <a:xfrm>
            <a:off x="-3333826" y="5366977"/>
            <a:ext cx="1885965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UôVUô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Vô®²ußm 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UûRl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BVú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A¥VôoL°u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BE071C-CB51-4FDA-B3B2-323DBA6BAC40}"/>
              </a:ext>
            </a:extLst>
          </p:cNvPr>
          <p:cNvSpPr/>
          <p:nvPr/>
        </p:nvSpPr>
        <p:spPr>
          <a:xfrm>
            <a:off x="-3672861" y="5357804"/>
            <a:ext cx="195377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A§LU§L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AªrkÕ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§]m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×§V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SôÜL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LrkÕmûUl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úTôt±P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178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2020-04-29T01:06:15Z</dcterms:modified>
</cp:coreProperties>
</file>