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1T17:46:45.630" v="673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">
        <pc:chgData name="Samson Christopher" userId="6a13b5f1e64a53ae" providerId="LiveId" clId="{AEA19ED2-893D-4E74-85AF-6144EECA579F}" dt="2020-01-11T17:38:25.345" v="368" actId="1036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">
        <pc:chgData name="Samson Christopher" userId="6a13b5f1e64a53ae" providerId="LiveId" clId="{AEA19ED2-893D-4E74-85AF-6144EECA579F}" dt="2020-01-11T17:37:50.857" v="341" actId="1036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">
        <pc:chgData name="Samson Christopher" userId="6a13b5f1e64a53ae" providerId="LiveId" clId="{AEA19ED2-893D-4E74-85AF-6144EECA579F}" dt="2020-01-11T17:36:14.501" v="316" actId="1036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6:14.501" v="316" actId="103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">
        <pc:chgData name="Samson Christopher" userId="6a13b5f1e64a53ae" providerId="LiveId" clId="{AEA19ED2-893D-4E74-85AF-6144EECA579F}" dt="2020-01-11T17:35:03.126" v="293" actId="1035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">
        <pc:chgData name="Samson Christopher" userId="6a13b5f1e64a53ae" providerId="LiveId" clId="{AEA19ED2-893D-4E74-85AF-6144EECA579F}" dt="2020-01-11T17:35:15.232" v="299" actId="1035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delSp modSp add">
        <pc:chgData name="Samson Christopher" userId="6a13b5f1e64a53ae" providerId="LiveId" clId="{AEA19ED2-893D-4E74-85AF-6144EECA579F}" dt="2020-01-11T17:40:59.212" v="421" actId="1035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">
        <pc:chgData name="Samson Christopher" userId="6a13b5f1e64a53ae" providerId="LiveId" clId="{AEA19ED2-893D-4E74-85AF-6144EECA579F}" dt="2020-01-11T17:43:43.556" v="443" actId="1035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">
        <pc:chgData name="Samson Christopher" userId="6a13b5f1e64a53ae" providerId="LiveId" clId="{AEA19ED2-893D-4E74-85AF-6144EECA579F}" dt="2020-01-11T17:44:10.957" v="509" actId="1035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">
        <pc:chgData name="Samson Christopher" userId="6a13b5f1e64a53ae" providerId="LiveId" clId="{AEA19ED2-893D-4E74-85AF-6144EECA579F}" dt="2020-01-11T17:45:03.906" v="579" actId="1035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">
        <pc:chgData name="Samson Christopher" userId="6a13b5f1e64a53ae" providerId="LiveId" clId="{AEA19ED2-893D-4E74-85AF-6144EECA579F}" dt="2020-01-11T17:45:52.899" v="603" actId="1035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">
        <pc:chgData name="Samson Christopher" userId="6a13b5f1e64a53ae" providerId="LiveId" clId="{AEA19ED2-893D-4E74-85AF-6144EECA579F}" dt="2020-01-11T17:46:45.630" v="673" actId="1035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272720E-2D59-4ACE-B2D7-E6E583515497}"/>
    <pc:docChg chg="undo custSel addSld delSld modSld">
      <pc:chgData name="Samson Christopher" userId="6a13b5f1e64a53ae" providerId="LiveId" clId="{D272720E-2D59-4ACE-B2D7-E6E583515497}" dt="2020-01-12T13:19:52.935" v="744" actId="1036"/>
      <pc:docMkLst>
        <pc:docMk/>
      </pc:docMkLst>
      <pc:sldChg chg="del">
        <pc:chgData name="Samson Christopher" userId="6a13b5f1e64a53ae" providerId="LiveId" clId="{D272720E-2D59-4ACE-B2D7-E6E583515497}" dt="2020-01-11T18:26:51.736" v="40" actId="47"/>
        <pc:sldMkLst>
          <pc:docMk/>
          <pc:sldMk cId="205513173" sldId="267"/>
        </pc:sldMkLst>
      </pc:sldChg>
      <pc:sldChg chg="del">
        <pc:chgData name="Samson Christopher" userId="6a13b5f1e64a53ae" providerId="LiveId" clId="{D272720E-2D59-4ACE-B2D7-E6E583515497}" dt="2020-01-11T18:22:06.175" v="0" actId="47"/>
        <pc:sldMkLst>
          <pc:docMk/>
          <pc:sldMk cId="817822652" sldId="268"/>
        </pc:sldMkLst>
      </pc:sldChg>
      <pc:sldChg chg="addSp delSp modSp add del">
        <pc:chgData name="Samson Christopher" userId="6a13b5f1e64a53ae" providerId="LiveId" clId="{D272720E-2D59-4ACE-B2D7-E6E583515497}" dt="2020-01-12T13:16:42.217" v="377" actId="47"/>
        <pc:sldMkLst>
          <pc:docMk/>
          <pc:sldMk cId="3493774335" sldId="268"/>
        </pc:sldMkLst>
        <pc:spChg chg="add mod">
          <ac:chgData name="Samson Christopher" userId="6a13b5f1e64a53ae" providerId="LiveId" clId="{D272720E-2D59-4ACE-B2D7-E6E583515497}" dt="2020-01-11T18:27:49.047" v="63" actId="1036"/>
          <ac:spMkLst>
            <pc:docMk/>
            <pc:sldMk cId="3493774335" sldId="268"/>
            <ac:spMk id="2" creationId="{11BDBEC7-C498-46ED-8D90-8DD07521C428}"/>
          </ac:spMkLst>
        </pc:spChg>
        <pc:spChg chg="del">
          <ac:chgData name="Samson Christopher" userId="6a13b5f1e64a53ae" providerId="LiveId" clId="{D272720E-2D59-4ACE-B2D7-E6E583515497}" dt="2020-01-11T18:22:17.512" v="11" actId="478"/>
          <ac:spMkLst>
            <pc:docMk/>
            <pc:sldMk cId="3493774335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D272720E-2D59-4ACE-B2D7-E6E583515497}" dt="2020-01-12T13:14:53.784" v="334" actId="47"/>
        <pc:sldMkLst>
          <pc:docMk/>
          <pc:sldMk cId="255708959" sldId="269"/>
        </pc:sldMkLst>
        <pc:spChg chg="add mod">
          <ac:chgData name="Samson Christopher" userId="6a13b5f1e64a53ae" providerId="LiveId" clId="{D272720E-2D59-4ACE-B2D7-E6E583515497}" dt="2020-01-11T18:28:10.594" v="85" actId="1035"/>
          <ac:spMkLst>
            <pc:docMk/>
            <pc:sldMk cId="255708959" sldId="269"/>
            <ac:spMk id="2" creationId="{EB46BAC4-69D8-41EA-95D1-F84C85EDDE5E}"/>
          </ac:spMkLst>
        </pc:spChg>
        <pc:spChg chg="mod">
          <ac:chgData name="Samson Christopher" userId="6a13b5f1e64a53ae" providerId="LiveId" clId="{D272720E-2D59-4ACE-B2D7-E6E583515497}" dt="2020-01-11T18:27:57.816" v="68" actId="1035"/>
          <ac:spMkLst>
            <pc:docMk/>
            <pc:sldMk cId="255708959" sldId="269"/>
            <ac:spMk id="6" creationId="{78BDB258-58CC-44AE-80BE-DB2ADED7CF91}"/>
          </ac:spMkLst>
        </pc:spChg>
      </pc:sldChg>
      <pc:sldChg chg="addSp delSp modSp add">
        <pc:chgData name="Samson Christopher" userId="6a13b5f1e64a53ae" providerId="LiveId" clId="{D272720E-2D59-4ACE-B2D7-E6E583515497}" dt="2020-01-12T13:17:35.658" v="436" actId="1036"/>
        <pc:sldMkLst>
          <pc:docMk/>
          <pc:sldMk cId="3669205279" sldId="269"/>
        </pc:sldMkLst>
        <pc:spChg chg="del">
          <ac:chgData name="Samson Christopher" userId="6a13b5f1e64a53ae" providerId="LiveId" clId="{D272720E-2D59-4ACE-B2D7-E6E583515497}" dt="2020-01-12T13:15:20.855" v="346" actId="478"/>
          <ac:spMkLst>
            <pc:docMk/>
            <pc:sldMk cId="3669205279" sldId="269"/>
            <ac:spMk id="2" creationId="{11BDBEC7-C498-46ED-8D90-8DD07521C428}"/>
          </ac:spMkLst>
        </pc:spChg>
        <pc:spChg chg="add mod">
          <ac:chgData name="Samson Christopher" userId="6a13b5f1e64a53ae" providerId="LiveId" clId="{D272720E-2D59-4ACE-B2D7-E6E583515497}" dt="2020-01-12T13:17:35.658" v="436" actId="1036"/>
          <ac:spMkLst>
            <pc:docMk/>
            <pc:sldMk cId="3669205279" sldId="269"/>
            <ac:spMk id="3" creationId="{82EBF8A1-4A20-49AD-A4BE-F7919920B2F9}"/>
          </ac:spMkLst>
        </pc:spChg>
      </pc:sldChg>
      <pc:sldChg chg="del">
        <pc:chgData name="Samson Christopher" userId="6a13b5f1e64a53ae" providerId="LiveId" clId="{D272720E-2D59-4ACE-B2D7-E6E583515497}" dt="2020-01-11T18:22:06.392" v="1" actId="47"/>
        <pc:sldMkLst>
          <pc:docMk/>
          <pc:sldMk cId="3759143610" sldId="269"/>
        </pc:sldMkLst>
      </pc:sldChg>
      <pc:sldChg chg="del">
        <pc:chgData name="Samson Christopher" userId="6a13b5f1e64a53ae" providerId="LiveId" clId="{D272720E-2D59-4ACE-B2D7-E6E583515497}" dt="2020-01-11T18:22:06.625" v="2" actId="47"/>
        <pc:sldMkLst>
          <pc:docMk/>
          <pc:sldMk cId="1803567911" sldId="270"/>
        </pc:sldMkLst>
      </pc:sldChg>
      <pc:sldChg chg="addSp modSp add">
        <pc:chgData name="Samson Christopher" userId="6a13b5f1e64a53ae" providerId="LiveId" clId="{D272720E-2D59-4ACE-B2D7-E6E583515497}" dt="2020-01-12T13:17:45.210" v="488" actId="1036"/>
        <pc:sldMkLst>
          <pc:docMk/>
          <pc:sldMk cId="2389645294" sldId="270"/>
        </pc:sldMkLst>
        <pc:spChg chg="add mod">
          <ac:chgData name="Samson Christopher" userId="6a13b5f1e64a53ae" providerId="LiveId" clId="{D272720E-2D59-4ACE-B2D7-E6E583515497}" dt="2020-01-12T13:17:45.210" v="488" actId="1036"/>
          <ac:spMkLst>
            <pc:docMk/>
            <pc:sldMk cId="2389645294" sldId="270"/>
            <ac:spMk id="2" creationId="{0F2EA542-7961-4CDC-B360-708914D67015}"/>
          </ac:spMkLst>
        </pc:spChg>
      </pc:sldChg>
      <pc:sldChg chg="addSp modSp add del">
        <pc:chgData name="Samson Christopher" userId="6a13b5f1e64a53ae" providerId="LiveId" clId="{D272720E-2D59-4ACE-B2D7-E6E583515497}" dt="2020-01-12T13:14:54.096" v="335" actId="47"/>
        <pc:sldMkLst>
          <pc:docMk/>
          <pc:sldMk cId="2401183033" sldId="270"/>
        </pc:sldMkLst>
        <pc:spChg chg="add mod">
          <ac:chgData name="Samson Christopher" userId="6a13b5f1e64a53ae" providerId="LiveId" clId="{D272720E-2D59-4ACE-B2D7-E6E583515497}" dt="2020-01-11T18:28:38.446" v="117" actId="1035"/>
          <ac:spMkLst>
            <pc:docMk/>
            <pc:sldMk cId="2401183033" sldId="270"/>
            <ac:spMk id="2" creationId="{51B7BFBB-1568-4583-B57D-3736F172866D}"/>
          </ac:spMkLst>
        </pc:spChg>
      </pc:sldChg>
      <pc:sldChg chg="del">
        <pc:chgData name="Samson Christopher" userId="6a13b5f1e64a53ae" providerId="LiveId" clId="{D272720E-2D59-4ACE-B2D7-E6E583515497}" dt="2020-01-11T18:22:06.814" v="3" actId="47"/>
        <pc:sldMkLst>
          <pc:docMk/>
          <pc:sldMk cId="331967788" sldId="271"/>
        </pc:sldMkLst>
      </pc:sldChg>
      <pc:sldChg chg="addSp modSp add">
        <pc:chgData name="Samson Christopher" userId="6a13b5f1e64a53ae" providerId="LiveId" clId="{D272720E-2D59-4ACE-B2D7-E6E583515497}" dt="2020-01-12T13:17:52.359" v="497" actId="1035"/>
        <pc:sldMkLst>
          <pc:docMk/>
          <pc:sldMk cId="1463665382" sldId="271"/>
        </pc:sldMkLst>
        <pc:spChg chg="add mod">
          <ac:chgData name="Samson Christopher" userId="6a13b5f1e64a53ae" providerId="LiveId" clId="{D272720E-2D59-4ACE-B2D7-E6E583515497}" dt="2020-01-12T13:17:52.359" v="497" actId="1035"/>
          <ac:spMkLst>
            <pc:docMk/>
            <pc:sldMk cId="1463665382" sldId="271"/>
            <ac:spMk id="2" creationId="{F03616FC-1EE5-4C8C-A91A-05DD0A202BAB}"/>
          </ac:spMkLst>
        </pc:spChg>
      </pc:sldChg>
      <pc:sldChg chg="addSp modSp add del">
        <pc:chgData name="Samson Christopher" userId="6a13b5f1e64a53ae" providerId="LiveId" clId="{D272720E-2D59-4ACE-B2D7-E6E583515497}" dt="2020-01-12T13:14:54.315" v="336" actId="47"/>
        <pc:sldMkLst>
          <pc:docMk/>
          <pc:sldMk cId="1682399114" sldId="271"/>
        </pc:sldMkLst>
        <pc:spChg chg="add mod">
          <ac:chgData name="Samson Christopher" userId="6a13b5f1e64a53ae" providerId="LiveId" clId="{D272720E-2D59-4ACE-B2D7-E6E583515497}" dt="2020-01-11T18:29:00.715" v="136" actId="1036"/>
          <ac:spMkLst>
            <pc:docMk/>
            <pc:sldMk cId="1682399114" sldId="271"/>
            <ac:spMk id="2" creationId="{EF2BF863-FE6F-4850-B32D-51BE467C5355}"/>
          </ac:spMkLst>
        </pc:spChg>
      </pc:sldChg>
      <pc:sldChg chg="del">
        <pc:chgData name="Samson Christopher" userId="6a13b5f1e64a53ae" providerId="LiveId" clId="{D272720E-2D59-4ACE-B2D7-E6E583515497}" dt="2020-01-11T18:22:07.015" v="4" actId="47"/>
        <pc:sldMkLst>
          <pc:docMk/>
          <pc:sldMk cId="1137408781" sldId="272"/>
        </pc:sldMkLst>
      </pc:sldChg>
      <pc:sldChg chg="addSp modSp add del">
        <pc:chgData name="Samson Christopher" userId="6a13b5f1e64a53ae" providerId="LiveId" clId="{D272720E-2D59-4ACE-B2D7-E6E583515497}" dt="2020-01-12T13:14:54.487" v="337" actId="47"/>
        <pc:sldMkLst>
          <pc:docMk/>
          <pc:sldMk cId="2001651876" sldId="272"/>
        </pc:sldMkLst>
        <pc:spChg chg="add mod">
          <ac:chgData name="Samson Christopher" userId="6a13b5f1e64a53ae" providerId="LiveId" clId="{D272720E-2D59-4ACE-B2D7-E6E583515497}" dt="2020-01-11T18:29:22.492" v="173" actId="1036"/>
          <ac:spMkLst>
            <pc:docMk/>
            <pc:sldMk cId="2001651876" sldId="272"/>
            <ac:spMk id="2" creationId="{57D8120A-0EC2-450C-AA7A-E34A158C1D42}"/>
          </ac:spMkLst>
        </pc:spChg>
        <pc:spChg chg="mod">
          <ac:chgData name="Samson Christopher" userId="6a13b5f1e64a53ae" providerId="LiveId" clId="{D272720E-2D59-4ACE-B2D7-E6E583515497}" dt="2020-01-11T18:29:10.494" v="155" actId="1035"/>
          <ac:spMkLst>
            <pc:docMk/>
            <pc:sldMk cId="2001651876" sldId="272"/>
            <ac:spMk id="6" creationId="{78BDB258-58CC-44AE-80BE-DB2ADED7CF91}"/>
          </ac:spMkLst>
        </pc:spChg>
      </pc:sldChg>
      <pc:sldChg chg="addSp modSp add">
        <pc:chgData name="Samson Christopher" userId="6a13b5f1e64a53ae" providerId="LiveId" clId="{D272720E-2D59-4ACE-B2D7-E6E583515497}" dt="2020-01-12T13:18:02.577" v="509" actId="1035"/>
        <pc:sldMkLst>
          <pc:docMk/>
          <pc:sldMk cId="2929737139" sldId="272"/>
        </pc:sldMkLst>
        <pc:spChg chg="add mod">
          <ac:chgData name="Samson Christopher" userId="6a13b5f1e64a53ae" providerId="LiveId" clId="{D272720E-2D59-4ACE-B2D7-E6E583515497}" dt="2020-01-12T13:18:02.577" v="509" actId="1035"/>
          <ac:spMkLst>
            <pc:docMk/>
            <pc:sldMk cId="2929737139" sldId="272"/>
            <ac:spMk id="2" creationId="{6D63E57B-0C82-4BFB-8A7D-97AD12BF0ACC}"/>
          </ac:spMkLst>
        </pc:spChg>
      </pc:sldChg>
      <pc:sldChg chg="addSp modSp add del">
        <pc:chgData name="Samson Christopher" userId="6a13b5f1e64a53ae" providerId="LiveId" clId="{D272720E-2D59-4ACE-B2D7-E6E583515497}" dt="2020-01-12T13:14:54.690" v="338" actId="47"/>
        <pc:sldMkLst>
          <pc:docMk/>
          <pc:sldMk cId="591687200" sldId="273"/>
        </pc:sldMkLst>
        <pc:spChg chg="add mod">
          <ac:chgData name="Samson Christopher" userId="6a13b5f1e64a53ae" providerId="LiveId" clId="{D272720E-2D59-4ACE-B2D7-E6E583515497}" dt="2020-01-11T18:29:54.698" v="201" actId="1036"/>
          <ac:spMkLst>
            <pc:docMk/>
            <pc:sldMk cId="591687200" sldId="273"/>
            <ac:spMk id="2" creationId="{B55D80E2-AA58-493B-A3A1-9F71CDD674B1}"/>
          </ac:spMkLst>
        </pc:spChg>
        <pc:spChg chg="mod">
          <ac:chgData name="Samson Christopher" userId="6a13b5f1e64a53ae" providerId="LiveId" clId="{D272720E-2D59-4ACE-B2D7-E6E583515497}" dt="2020-01-11T18:29:41.222" v="176" actId="1076"/>
          <ac:spMkLst>
            <pc:docMk/>
            <pc:sldMk cId="591687200" sldId="273"/>
            <ac:spMk id="6" creationId="{78BDB258-58CC-44AE-80BE-DB2ADED7CF91}"/>
          </ac:spMkLst>
        </pc:spChg>
      </pc:sldChg>
      <pc:sldChg chg="addSp modSp add">
        <pc:chgData name="Samson Christopher" userId="6a13b5f1e64a53ae" providerId="LiveId" clId="{D272720E-2D59-4ACE-B2D7-E6E583515497}" dt="2020-01-12T13:18:12.864" v="518" actId="1036"/>
        <pc:sldMkLst>
          <pc:docMk/>
          <pc:sldMk cId="2299907565" sldId="273"/>
        </pc:sldMkLst>
        <pc:spChg chg="add mod">
          <ac:chgData name="Samson Christopher" userId="6a13b5f1e64a53ae" providerId="LiveId" clId="{D272720E-2D59-4ACE-B2D7-E6E583515497}" dt="2020-01-12T13:18:12.864" v="518" actId="1036"/>
          <ac:spMkLst>
            <pc:docMk/>
            <pc:sldMk cId="2299907565" sldId="273"/>
            <ac:spMk id="2" creationId="{CEDB1101-D6A1-4631-B4D9-4D7881F3B795}"/>
          </ac:spMkLst>
        </pc:spChg>
      </pc:sldChg>
      <pc:sldChg chg="del">
        <pc:chgData name="Samson Christopher" userId="6a13b5f1e64a53ae" providerId="LiveId" clId="{D272720E-2D59-4ACE-B2D7-E6E583515497}" dt="2020-01-11T18:22:07.230" v="5" actId="47"/>
        <pc:sldMkLst>
          <pc:docMk/>
          <pc:sldMk cId="3762640958" sldId="273"/>
        </pc:sldMkLst>
      </pc:sldChg>
      <pc:sldChg chg="addSp modSp add del">
        <pc:chgData name="Samson Christopher" userId="6a13b5f1e64a53ae" providerId="LiveId" clId="{D272720E-2D59-4ACE-B2D7-E6E583515497}" dt="2020-01-12T13:14:54.908" v="339" actId="47"/>
        <pc:sldMkLst>
          <pc:docMk/>
          <pc:sldMk cId="1953023416" sldId="274"/>
        </pc:sldMkLst>
        <pc:spChg chg="add mod">
          <ac:chgData name="Samson Christopher" userId="6a13b5f1e64a53ae" providerId="LiveId" clId="{D272720E-2D59-4ACE-B2D7-E6E583515497}" dt="2020-01-11T18:30:11.542" v="218" actId="20577"/>
          <ac:spMkLst>
            <pc:docMk/>
            <pc:sldMk cId="1953023416" sldId="274"/>
            <ac:spMk id="2" creationId="{4F2B3B65-8F54-4E1C-8690-A83AF61BCF7F}"/>
          </ac:spMkLst>
        </pc:spChg>
      </pc:sldChg>
      <pc:sldChg chg="del">
        <pc:chgData name="Samson Christopher" userId="6a13b5f1e64a53ae" providerId="LiveId" clId="{D272720E-2D59-4ACE-B2D7-E6E583515497}" dt="2020-01-11T18:22:07.434" v="6" actId="47"/>
        <pc:sldMkLst>
          <pc:docMk/>
          <pc:sldMk cId="3231910920" sldId="274"/>
        </pc:sldMkLst>
      </pc:sldChg>
      <pc:sldChg chg="addSp modSp add">
        <pc:chgData name="Samson Christopher" userId="6a13b5f1e64a53ae" providerId="LiveId" clId="{D272720E-2D59-4ACE-B2D7-E6E583515497}" dt="2020-01-12T13:18:28.107" v="550" actId="1035"/>
        <pc:sldMkLst>
          <pc:docMk/>
          <pc:sldMk cId="3981252744" sldId="274"/>
        </pc:sldMkLst>
        <pc:spChg chg="add mod">
          <ac:chgData name="Samson Christopher" userId="6a13b5f1e64a53ae" providerId="LiveId" clId="{D272720E-2D59-4ACE-B2D7-E6E583515497}" dt="2020-01-12T13:18:28.107" v="550" actId="1035"/>
          <ac:spMkLst>
            <pc:docMk/>
            <pc:sldMk cId="3981252744" sldId="274"/>
            <ac:spMk id="2" creationId="{209C2514-2DE4-4887-AF6D-2943A99C95A4}"/>
          </ac:spMkLst>
        </pc:spChg>
      </pc:sldChg>
      <pc:sldChg chg="del">
        <pc:chgData name="Samson Christopher" userId="6a13b5f1e64a53ae" providerId="LiveId" clId="{D272720E-2D59-4ACE-B2D7-E6E583515497}" dt="2020-01-11T18:22:07.635" v="7" actId="47"/>
        <pc:sldMkLst>
          <pc:docMk/>
          <pc:sldMk cId="225120764" sldId="275"/>
        </pc:sldMkLst>
      </pc:sldChg>
      <pc:sldChg chg="addSp modSp add">
        <pc:chgData name="Samson Christopher" userId="6a13b5f1e64a53ae" providerId="LiveId" clId="{D272720E-2D59-4ACE-B2D7-E6E583515497}" dt="2020-01-12T13:18:41.755" v="578" actId="1035"/>
        <pc:sldMkLst>
          <pc:docMk/>
          <pc:sldMk cId="474154407" sldId="275"/>
        </pc:sldMkLst>
        <pc:spChg chg="add mod">
          <ac:chgData name="Samson Christopher" userId="6a13b5f1e64a53ae" providerId="LiveId" clId="{D272720E-2D59-4ACE-B2D7-E6E583515497}" dt="2020-01-12T13:18:41.755" v="578" actId="1035"/>
          <ac:spMkLst>
            <pc:docMk/>
            <pc:sldMk cId="474154407" sldId="275"/>
            <ac:spMk id="2" creationId="{69B081BA-7ABA-4E4F-AF75-F6189FB4C0C7}"/>
          </ac:spMkLst>
        </pc:spChg>
      </pc:sldChg>
      <pc:sldChg chg="addSp modSp add del">
        <pc:chgData name="Samson Christopher" userId="6a13b5f1e64a53ae" providerId="LiveId" clId="{D272720E-2D59-4ACE-B2D7-E6E583515497}" dt="2020-01-12T13:14:55.127" v="340" actId="47"/>
        <pc:sldMkLst>
          <pc:docMk/>
          <pc:sldMk cId="1028684483" sldId="275"/>
        </pc:sldMkLst>
        <pc:spChg chg="add mod">
          <ac:chgData name="Samson Christopher" userId="6a13b5f1e64a53ae" providerId="LiveId" clId="{D272720E-2D59-4ACE-B2D7-E6E583515497}" dt="2020-01-11T18:30:29.270" v="227" actId="1035"/>
          <ac:spMkLst>
            <pc:docMk/>
            <pc:sldMk cId="1028684483" sldId="275"/>
            <ac:spMk id="2" creationId="{45D20D47-37AD-4266-8600-69889FB22191}"/>
          </ac:spMkLst>
        </pc:spChg>
      </pc:sldChg>
      <pc:sldChg chg="addSp modSp add">
        <pc:chgData name="Samson Christopher" userId="6a13b5f1e64a53ae" providerId="LiveId" clId="{D272720E-2D59-4ACE-B2D7-E6E583515497}" dt="2020-01-12T13:18:56.325" v="595" actId="1035"/>
        <pc:sldMkLst>
          <pc:docMk/>
          <pc:sldMk cId="3008687678" sldId="276"/>
        </pc:sldMkLst>
        <pc:spChg chg="add mod">
          <ac:chgData name="Samson Christopher" userId="6a13b5f1e64a53ae" providerId="LiveId" clId="{D272720E-2D59-4ACE-B2D7-E6E583515497}" dt="2020-01-12T13:18:56.325" v="595" actId="1035"/>
          <ac:spMkLst>
            <pc:docMk/>
            <pc:sldMk cId="3008687678" sldId="276"/>
            <ac:spMk id="2" creationId="{D7790339-AEC4-478E-AA23-1D3F878A19AE}"/>
          </ac:spMkLst>
        </pc:spChg>
      </pc:sldChg>
      <pc:sldChg chg="addSp modSp add del">
        <pc:chgData name="Samson Christopher" userId="6a13b5f1e64a53ae" providerId="LiveId" clId="{D272720E-2D59-4ACE-B2D7-E6E583515497}" dt="2020-01-12T13:14:55.330" v="341" actId="47"/>
        <pc:sldMkLst>
          <pc:docMk/>
          <pc:sldMk cId="3295356734" sldId="276"/>
        </pc:sldMkLst>
        <pc:spChg chg="add mod">
          <ac:chgData name="Samson Christopher" userId="6a13b5f1e64a53ae" providerId="LiveId" clId="{D272720E-2D59-4ACE-B2D7-E6E583515497}" dt="2020-01-11T18:30:57.894" v="257" actId="1036"/>
          <ac:spMkLst>
            <pc:docMk/>
            <pc:sldMk cId="3295356734" sldId="276"/>
            <ac:spMk id="2" creationId="{95B1FD83-EC1B-4C99-B182-308969F43319}"/>
          </ac:spMkLst>
        </pc:spChg>
        <pc:spChg chg="mod">
          <ac:chgData name="Samson Christopher" userId="6a13b5f1e64a53ae" providerId="LiveId" clId="{D272720E-2D59-4ACE-B2D7-E6E583515497}" dt="2020-01-11T18:30:35.238" v="230" actId="1076"/>
          <ac:spMkLst>
            <pc:docMk/>
            <pc:sldMk cId="3295356734" sldId="276"/>
            <ac:spMk id="6" creationId="{78BDB258-58CC-44AE-80BE-DB2ADED7CF91}"/>
          </ac:spMkLst>
        </pc:spChg>
      </pc:sldChg>
      <pc:sldChg chg="del">
        <pc:chgData name="Samson Christopher" userId="6a13b5f1e64a53ae" providerId="LiveId" clId="{D272720E-2D59-4ACE-B2D7-E6E583515497}" dt="2020-01-11T18:22:07.853" v="8" actId="47"/>
        <pc:sldMkLst>
          <pc:docMk/>
          <pc:sldMk cId="3690899013" sldId="276"/>
        </pc:sldMkLst>
      </pc:sldChg>
      <pc:sldChg chg="addSp modSp add del">
        <pc:chgData name="Samson Christopher" userId="6a13b5f1e64a53ae" providerId="LiveId" clId="{D272720E-2D59-4ACE-B2D7-E6E583515497}" dt="2020-01-12T13:14:55.502" v="342" actId="47"/>
        <pc:sldMkLst>
          <pc:docMk/>
          <pc:sldMk cId="211489488" sldId="277"/>
        </pc:sldMkLst>
        <pc:spChg chg="add mod">
          <ac:chgData name="Samson Christopher" userId="6a13b5f1e64a53ae" providerId="LiveId" clId="{D272720E-2D59-4ACE-B2D7-E6E583515497}" dt="2020-01-11T18:31:23.270" v="279" actId="1035"/>
          <ac:spMkLst>
            <pc:docMk/>
            <pc:sldMk cId="211489488" sldId="277"/>
            <ac:spMk id="2" creationId="{AA6849C8-D526-48B3-B412-CCBFC9EC7532}"/>
          </ac:spMkLst>
        </pc:spChg>
      </pc:sldChg>
      <pc:sldChg chg="del">
        <pc:chgData name="Samson Christopher" userId="6a13b5f1e64a53ae" providerId="LiveId" clId="{D272720E-2D59-4ACE-B2D7-E6E583515497}" dt="2020-01-11T18:22:10.123" v="9" actId="47"/>
        <pc:sldMkLst>
          <pc:docMk/>
          <pc:sldMk cId="869579498" sldId="277"/>
        </pc:sldMkLst>
      </pc:sldChg>
      <pc:sldChg chg="addSp modSp add">
        <pc:chgData name="Samson Christopher" userId="6a13b5f1e64a53ae" providerId="LiveId" clId="{D272720E-2D59-4ACE-B2D7-E6E583515497}" dt="2020-01-12T13:19:13.291" v="660" actId="1036"/>
        <pc:sldMkLst>
          <pc:docMk/>
          <pc:sldMk cId="3677339600" sldId="277"/>
        </pc:sldMkLst>
        <pc:spChg chg="add mod">
          <ac:chgData name="Samson Christopher" userId="6a13b5f1e64a53ae" providerId="LiveId" clId="{D272720E-2D59-4ACE-B2D7-E6E583515497}" dt="2020-01-12T13:19:13.291" v="660" actId="1036"/>
          <ac:spMkLst>
            <pc:docMk/>
            <pc:sldMk cId="3677339600" sldId="277"/>
            <ac:spMk id="2" creationId="{AB94E256-49F7-4AD8-B872-37F014FE11A0}"/>
          </ac:spMkLst>
        </pc:spChg>
      </pc:sldChg>
      <pc:sldChg chg="addSp modSp add del">
        <pc:chgData name="Samson Christopher" userId="6a13b5f1e64a53ae" providerId="LiveId" clId="{D272720E-2D59-4ACE-B2D7-E6E583515497}" dt="2020-01-12T13:14:55.768" v="343" actId="47"/>
        <pc:sldMkLst>
          <pc:docMk/>
          <pc:sldMk cId="72724032" sldId="278"/>
        </pc:sldMkLst>
        <pc:spChg chg="add mod">
          <ac:chgData name="Samson Christopher" userId="6a13b5f1e64a53ae" providerId="LiveId" clId="{D272720E-2D59-4ACE-B2D7-E6E583515497}" dt="2020-01-11T18:31:39.052" v="306" actId="1036"/>
          <ac:spMkLst>
            <pc:docMk/>
            <pc:sldMk cId="72724032" sldId="278"/>
            <ac:spMk id="2" creationId="{51DB601E-E97B-4A77-AC69-E49FFFFBBA91}"/>
          </ac:spMkLst>
        </pc:spChg>
      </pc:sldChg>
      <pc:sldChg chg="addSp modSp add">
        <pc:chgData name="Samson Christopher" userId="6a13b5f1e64a53ae" providerId="LiveId" clId="{D272720E-2D59-4ACE-B2D7-E6E583515497}" dt="2020-01-12T13:19:33.007" v="721" actId="1035"/>
        <pc:sldMkLst>
          <pc:docMk/>
          <pc:sldMk cId="1557564397" sldId="278"/>
        </pc:sldMkLst>
        <pc:spChg chg="add mod">
          <ac:chgData name="Samson Christopher" userId="6a13b5f1e64a53ae" providerId="LiveId" clId="{D272720E-2D59-4ACE-B2D7-E6E583515497}" dt="2020-01-12T13:19:33.007" v="721" actId="1035"/>
          <ac:spMkLst>
            <pc:docMk/>
            <pc:sldMk cId="1557564397" sldId="278"/>
            <ac:spMk id="2" creationId="{246D211A-583E-45F3-984A-D770C535B31F}"/>
          </ac:spMkLst>
        </pc:spChg>
      </pc:sldChg>
      <pc:sldChg chg="addSp modSp add">
        <pc:chgData name="Samson Christopher" userId="6a13b5f1e64a53ae" providerId="LiveId" clId="{D272720E-2D59-4ACE-B2D7-E6E583515497}" dt="2020-01-12T13:19:52.935" v="744" actId="1036"/>
        <pc:sldMkLst>
          <pc:docMk/>
          <pc:sldMk cId="129656939" sldId="279"/>
        </pc:sldMkLst>
        <pc:spChg chg="add mod">
          <ac:chgData name="Samson Christopher" userId="6a13b5f1e64a53ae" providerId="LiveId" clId="{D272720E-2D59-4ACE-B2D7-E6E583515497}" dt="2020-01-12T13:19:52.935" v="744" actId="1036"/>
          <ac:spMkLst>
            <pc:docMk/>
            <pc:sldMk cId="129656939" sldId="279"/>
            <ac:spMk id="2" creationId="{88D78FC0-FD77-46B1-9A26-CB5EEE3EFF37}"/>
          </ac:spMkLst>
        </pc:spChg>
      </pc:sldChg>
      <pc:sldChg chg="addSp modSp add del">
        <pc:chgData name="Samson Christopher" userId="6a13b5f1e64a53ae" providerId="LiveId" clId="{D272720E-2D59-4ACE-B2D7-E6E583515497}" dt="2020-01-12T13:14:56.236" v="344" actId="47"/>
        <pc:sldMkLst>
          <pc:docMk/>
          <pc:sldMk cId="2176711178" sldId="279"/>
        </pc:sldMkLst>
        <pc:spChg chg="add mod">
          <ac:chgData name="Samson Christopher" userId="6a13b5f1e64a53ae" providerId="LiveId" clId="{D272720E-2D59-4ACE-B2D7-E6E583515497}" dt="2020-01-11T18:31:58.385" v="333" actId="14100"/>
          <ac:spMkLst>
            <pc:docMk/>
            <pc:sldMk cId="2176711178" sldId="279"/>
            <ac:spMk id="2" creationId="{5DCED29E-773D-4822-8839-D6E396AEA087}"/>
          </ac:spMkLst>
        </pc:spChg>
        <pc:spChg chg="mod">
          <ac:chgData name="Samson Christopher" userId="6a13b5f1e64a53ae" providerId="LiveId" clId="{D272720E-2D59-4ACE-B2D7-E6E583515497}" dt="2020-01-11T18:31:47.780" v="321" actId="1035"/>
          <ac:spMkLst>
            <pc:docMk/>
            <pc:sldMk cId="2176711178" sldId="279"/>
            <ac:spMk id="6" creationId="{78BDB258-58CC-44AE-80BE-DB2ADED7CF91}"/>
          </ac:spMkLst>
        </pc:spChg>
      </pc:sldChg>
      <pc:sldChg chg="add del">
        <pc:chgData name="Samson Christopher" userId="6a13b5f1e64a53ae" providerId="LiveId" clId="{D272720E-2D59-4ACE-B2D7-E6E583515497}" dt="2020-01-11T18:26:37.501" v="37" actId="47"/>
        <pc:sldMkLst>
          <pc:docMk/>
          <pc:sldMk cId="1124491380" sldId="280"/>
        </pc:sldMkLst>
      </pc:sldChg>
      <pc:sldChg chg="add del">
        <pc:chgData name="Samson Christopher" userId="6a13b5f1e64a53ae" providerId="LiveId" clId="{D272720E-2D59-4ACE-B2D7-E6E583515497}" dt="2020-01-12T13:16:32.661" v="372" actId="47"/>
        <pc:sldMkLst>
          <pc:docMk/>
          <pc:sldMk cId="3452655029" sldId="280"/>
        </pc:sldMkLst>
      </pc:sldChg>
      <pc:sldChg chg="add del">
        <pc:chgData name="Samson Christopher" userId="6a13b5f1e64a53ae" providerId="LiveId" clId="{D272720E-2D59-4ACE-B2D7-E6E583515497}" dt="2020-01-12T13:16:33.016" v="373" actId="47"/>
        <pc:sldMkLst>
          <pc:docMk/>
          <pc:sldMk cId="396749739" sldId="281"/>
        </pc:sldMkLst>
      </pc:sldChg>
      <pc:sldChg chg="add del">
        <pc:chgData name="Samson Christopher" userId="6a13b5f1e64a53ae" providerId="LiveId" clId="{D272720E-2D59-4ACE-B2D7-E6E583515497}" dt="2020-01-11T18:26:38.220" v="38" actId="47"/>
        <pc:sldMkLst>
          <pc:docMk/>
          <pc:sldMk cId="3836537016" sldId="281"/>
        </pc:sldMkLst>
      </pc:sldChg>
      <pc:sldChg chg="add del">
        <pc:chgData name="Samson Christopher" userId="6a13b5f1e64a53ae" providerId="LiveId" clId="{D272720E-2D59-4ACE-B2D7-E6E583515497}" dt="2020-01-12T13:16:33.389" v="374" actId="47"/>
        <pc:sldMkLst>
          <pc:docMk/>
          <pc:sldMk cId="698088967" sldId="282"/>
        </pc:sldMkLst>
      </pc:sldChg>
      <pc:sldChg chg="add del">
        <pc:chgData name="Samson Christopher" userId="6a13b5f1e64a53ae" providerId="LiveId" clId="{D272720E-2D59-4ACE-B2D7-E6E583515497}" dt="2020-01-12T13:16:33.825" v="375" actId="47"/>
        <pc:sldMkLst>
          <pc:docMk/>
          <pc:sldMk cId="80284052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EBF8A1-4A20-49AD-A4BE-F7919920B2F9}"/>
              </a:ext>
            </a:extLst>
          </p:cNvPr>
          <p:cNvSpPr/>
          <p:nvPr/>
        </p:nvSpPr>
        <p:spPr>
          <a:xfrm>
            <a:off x="-1" y="5351891"/>
            <a:ext cx="12191999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பரம அழைப்பின் பந்தய பொருளுக்காய்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நான் இலக்கை நோக்கி ஓடுகிறேன்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0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6D211A-583E-45F3-984A-D770C535B31F}"/>
              </a:ext>
            </a:extLst>
          </p:cNvPr>
          <p:cNvSpPr/>
          <p:nvPr/>
        </p:nvSpPr>
        <p:spPr>
          <a:xfrm>
            <a:off x="97654" y="5343013"/>
            <a:ext cx="11996691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என் ஆவி ஆத்மா சரீரமெல்லாம்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என் இயேசுவுக்காய் அர்ப்பணிக்கிறேன்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6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D78FC0-FD77-46B1-9A26-CB5EEE3EFF37}"/>
              </a:ext>
            </a:extLst>
          </p:cNvPr>
          <p:cNvSpPr/>
          <p:nvPr/>
        </p:nvSpPr>
        <p:spPr>
          <a:xfrm>
            <a:off x="196788" y="5369643"/>
            <a:ext cx="11798423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நான் உயிர் வாழும் இந்த நாட்கள் எல்லாம்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இயேசுவுக்காய் நான் ஓடுகிறேன்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2EA542-7961-4CDC-B360-708914D67015}"/>
              </a:ext>
            </a:extLst>
          </p:cNvPr>
          <p:cNvSpPr/>
          <p:nvPr/>
        </p:nvSpPr>
        <p:spPr>
          <a:xfrm>
            <a:off x="0" y="5351890"/>
            <a:ext cx="1219200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ஓடுகிறேன் நான் ஓடுகிறேன்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இயேசுவுக்காய் நான் ஓடுகிறேன்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4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3616FC-1EE5-4C8C-A91A-05DD0A202BAB}"/>
              </a:ext>
            </a:extLst>
          </p:cNvPr>
          <p:cNvSpPr/>
          <p:nvPr/>
        </p:nvSpPr>
        <p:spPr>
          <a:xfrm>
            <a:off x="2127606" y="5692247"/>
            <a:ext cx="7936788" cy="75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அல்லேலுயா அல்லேலுயா -2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6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3E57B-0C82-4BFB-8A7D-97AD12BF0ACC}"/>
              </a:ext>
            </a:extLst>
          </p:cNvPr>
          <p:cNvSpPr/>
          <p:nvPr/>
        </p:nvSpPr>
        <p:spPr>
          <a:xfrm>
            <a:off x="1568388" y="5348465"/>
            <a:ext cx="9055223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இலாபமான அனைத்தையுமே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நான் நஷ்டமென்று கருதுகிறேன்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3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DB1101-D6A1-4631-B4D9-4D7881F3B795}"/>
              </a:ext>
            </a:extLst>
          </p:cNvPr>
          <p:cNvSpPr/>
          <p:nvPr/>
        </p:nvSpPr>
        <p:spPr>
          <a:xfrm>
            <a:off x="822664" y="5373750"/>
            <a:ext cx="10546672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இயேசு ராஜவின் இந்த வேலைக்காக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மகிழ்ச்சியுடன் நான் ஓடுகிறேன்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9C2514-2DE4-4887-AF6D-2943A99C95A4}"/>
              </a:ext>
            </a:extLst>
          </p:cNvPr>
          <p:cNvSpPr/>
          <p:nvPr/>
        </p:nvSpPr>
        <p:spPr>
          <a:xfrm>
            <a:off x="405413" y="5343012"/>
            <a:ext cx="11381173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எத்தனை தான் இடர்கள் வந்தாலும்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விசுவாசத்திலே நிலைத்திருப்பேன்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5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B081BA-7ABA-4E4F-AF75-F6189FB4C0C7}"/>
              </a:ext>
            </a:extLst>
          </p:cNvPr>
          <p:cNvSpPr/>
          <p:nvPr/>
        </p:nvSpPr>
        <p:spPr>
          <a:xfrm>
            <a:off x="400975" y="5351887"/>
            <a:ext cx="1139005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எனக்காக இயேசு நியமித்த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இந்த பாதையிலே நான் ஓடுகிறேன்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5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790339-AEC4-478E-AA23-1D3F878A19AE}"/>
              </a:ext>
            </a:extLst>
          </p:cNvPr>
          <p:cNvSpPr/>
          <p:nvPr/>
        </p:nvSpPr>
        <p:spPr>
          <a:xfrm>
            <a:off x="618477" y="5360765"/>
            <a:ext cx="10955045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என் மணவாளன் இயேசு ராஜாவை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நான் காணவே வாஞ்சிக்கிறேன்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8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94E256-49F7-4AD8-B872-37F014FE11A0}"/>
              </a:ext>
            </a:extLst>
          </p:cNvPr>
          <p:cNvSpPr/>
          <p:nvPr/>
        </p:nvSpPr>
        <p:spPr>
          <a:xfrm>
            <a:off x="152400" y="5325259"/>
            <a:ext cx="1188720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என் ஆசை எல்லாம் என் இயேசு தானே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அவர் பொன்முகம் தான் நான் பார்க்கணுமே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15</cp:revision>
  <dcterms:created xsi:type="dcterms:W3CDTF">2019-11-02T16:27:41Z</dcterms:created>
  <dcterms:modified xsi:type="dcterms:W3CDTF">2020-01-12T13:19:55Z</dcterms:modified>
</cp:coreProperties>
</file>