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402" r:id="rId4"/>
    <p:sldId id="391" r:id="rId5"/>
    <p:sldId id="393" r:id="rId6"/>
    <p:sldId id="395" r:id="rId7"/>
    <p:sldId id="397" r:id="rId8"/>
    <p:sldId id="399" r:id="rId9"/>
    <p:sldId id="4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1AAF6-F8FE-458C-8DC3-345F975C53D4}" v="1" dt="2020-07-03T13:00:2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1031AAF6-F8FE-458C-8DC3-345F975C53D4}"/>
    <pc:docChg chg="undo custSel addSld delSld modSld">
      <pc:chgData name="Samson Christopher" userId="6a13b5f1e64a53ae" providerId="LiveId" clId="{1031AAF6-F8FE-458C-8DC3-345F975C53D4}" dt="2020-07-03T13:00:46.945" v="561" actId="1076"/>
      <pc:docMkLst>
        <pc:docMk/>
      </pc:docMkLst>
      <pc:sldChg chg="del">
        <pc:chgData name="Samson Christopher" userId="6a13b5f1e64a53ae" providerId="LiveId" clId="{1031AAF6-F8FE-458C-8DC3-345F975C53D4}" dt="2020-07-03T12:52:05.202" v="19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031AAF6-F8FE-458C-8DC3-345F975C53D4}" dt="2020-07-03T12:57:27.124" v="538"/>
        <pc:sldMkLst>
          <pc:docMk/>
          <pc:sldMk cId="1777894342" sldId="389"/>
        </pc:sldMkLst>
        <pc:spChg chg="add mod">
          <ac:chgData name="Samson Christopher" userId="6a13b5f1e64a53ae" providerId="LiveId" clId="{1031AAF6-F8FE-458C-8DC3-345F975C53D4}" dt="2020-07-03T12:57:27.124" v="538"/>
          <ac:spMkLst>
            <pc:docMk/>
            <pc:sldMk cId="1777894342" sldId="389"/>
            <ac:spMk id="4" creationId="{51316E45-0B56-4DA8-B1E1-2D88A0257159}"/>
          </ac:spMkLst>
        </pc:spChg>
      </pc:sldChg>
      <pc:sldChg chg="addSp modSp mod">
        <pc:chgData name="Samson Christopher" userId="6a13b5f1e64a53ae" providerId="LiveId" clId="{1031AAF6-F8FE-458C-8DC3-345F975C53D4}" dt="2020-07-03T12:57:31.905" v="539"/>
        <pc:sldMkLst>
          <pc:docMk/>
          <pc:sldMk cId="850099564" sldId="390"/>
        </pc:sldMkLst>
        <pc:spChg chg="add mod">
          <ac:chgData name="Samson Christopher" userId="6a13b5f1e64a53ae" providerId="LiveId" clId="{1031AAF6-F8FE-458C-8DC3-345F975C53D4}" dt="2020-07-03T12:57:31.905" v="539"/>
          <ac:spMkLst>
            <pc:docMk/>
            <pc:sldMk cId="850099564" sldId="390"/>
            <ac:spMk id="4" creationId="{1BA93E99-F350-4EBB-AC3D-47D59321224F}"/>
          </ac:spMkLst>
        </pc:spChg>
      </pc:sldChg>
      <pc:sldChg chg="addSp modSp mod">
        <pc:chgData name="Samson Christopher" userId="6a13b5f1e64a53ae" providerId="LiveId" clId="{1031AAF6-F8FE-458C-8DC3-345F975C53D4}" dt="2020-07-03T12:56:42.158" v="424" actId="1036"/>
        <pc:sldMkLst>
          <pc:docMk/>
          <pc:sldMk cId="944968354" sldId="391"/>
        </pc:sldMkLst>
        <pc:spChg chg="add mod">
          <ac:chgData name="Samson Christopher" userId="6a13b5f1e64a53ae" providerId="LiveId" clId="{1031AAF6-F8FE-458C-8DC3-345F975C53D4}" dt="2020-07-03T12:56:42.158" v="424" actId="1036"/>
          <ac:spMkLst>
            <pc:docMk/>
            <pc:sldMk cId="944968354" sldId="391"/>
            <ac:spMk id="4" creationId="{468D5C15-5C7D-4D7E-A19A-1429CE95A0DB}"/>
          </ac:spMkLst>
        </pc:spChg>
      </pc:sldChg>
      <pc:sldChg chg="addSp delSp modSp del mod">
        <pc:chgData name="Samson Christopher" userId="6a13b5f1e64a53ae" providerId="LiveId" clId="{1031AAF6-F8FE-458C-8DC3-345F975C53D4}" dt="2020-07-03T12:53:21.111" v="52" actId="47"/>
        <pc:sldMkLst>
          <pc:docMk/>
          <pc:sldMk cId="1414681237" sldId="392"/>
        </pc:sldMkLst>
        <pc:spChg chg="add del mod">
          <ac:chgData name="Samson Christopher" userId="6a13b5f1e64a53ae" providerId="LiveId" clId="{1031AAF6-F8FE-458C-8DC3-345F975C53D4}" dt="2020-07-03T12:53:12.388" v="48"/>
          <ac:spMkLst>
            <pc:docMk/>
            <pc:sldMk cId="1414681237" sldId="392"/>
            <ac:spMk id="4" creationId="{947E7A81-C095-450E-8320-80FB223CE406}"/>
          </ac:spMkLst>
        </pc:spChg>
      </pc:sldChg>
      <pc:sldChg chg="addSp modSp mod">
        <pc:chgData name="Samson Christopher" userId="6a13b5f1e64a53ae" providerId="LiveId" clId="{1031AAF6-F8FE-458C-8DC3-345F975C53D4}" dt="2020-07-03T12:56:35.361" v="380" actId="1036"/>
        <pc:sldMkLst>
          <pc:docMk/>
          <pc:sldMk cId="4103851070" sldId="393"/>
        </pc:sldMkLst>
        <pc:spChg chg="add mod">
          <ac:chgData name="Samson Christopher" userId="6a13b5f1e64a53ae" providerId="LiveId" clId="{1031AAF6-F8FE-458C-8DC3-345F975C53D4}" dt="2020-07-03T12:56:35.361" v="380" actId="1036"/>
          <ac:spMkLst>
            <pc:docMk/>
            <pc:sldMk cId="4103851070" sldId="393"/>
            <ac:spMk id="4" creationId="{6CDFE5C4-3BB3-431B-9B93-C36EEA06AD3D}"/>
          </ac:spMkLst>
        </pc:spChg>
      </pc:sldChg>
      <pc:sldChg chg="addSp delSp modSp del mod">
        <pc:chgData name="Samson Christopher" userId="6a13b5f1e64a53ae" providerId="LiveId" clId="{1031AAF6-F8FE-458C-8DC3-345F975C53D4}" dt="2020-07-03T12:54:00.866" v="67" actId="47"/>
        <pc:sldMkLst>
          <pc:docMk/>
          <pc:sldMk cId="659567130" sldId="394"/>
        </pc:sldMkLst>
        <pc:spChg chg="add del mod">
          <ac:chgData name="Samson Christopher" userId="6a13b5f1e64a53ae" providerId="LiveId" clId="{1031AAF6-F8FE-458C-8DC3-345F975C53D4}" dt="2020-07-03T12:53:47.734" v="60"/>
          <ac:spMkLst>
            <pc:docMk/>
            <pc:sldMk cId="659567130" sldId="394"/>
            <ac:spMk id="4" creationId="{1617D09E-5868-4A9E-B77F-889F89AE5739}"/>
          </ac:spMkLst>
        </pc:spChg>
      </pc:sldChg>
      <pc:sldChg chg="addSp modSp mod">
        <pc:chgData name="Samson Christopher" userId="6a13b5f1e64a53ae" providerId="LiveId" clId="{1031AAF6-F8FE-458C-8DC3-345F975C53D4}" dt="2020-07-03T12:56:27.901" v="330" actId="1035"/>
        <pc:sldMkLst>
          <pc:docMk/>
          <pc:sldMk cId="859356432" sldId="395"/>
        </pc:sldMkLst>
        <pc:spChg chg="add mod">
          <ac:chgData name="Samson Christopher" userId="6a13b5f1e64a53ae" providerId="LiveId" clId="{1031AAF6-F8FE-458C-8DC3-345F975C53D4}" dt="2020-07-03T12:56:27.901" v="330" actId="1035"/>
          <ac:spMkLst>
            <pc:docMk/>
            <pc:sldMk cId="859356432" sldId="395"/>
            <ac:spMk id="4" creationId="{962F1B00-4264-4A56-AA8E-C0C398BCA276}"/>
          </ac:spMkLst>
        </pc:spChg>
      </pc:sldChg>
      <pc:sldChg chg="addSp delSp modSp del mod">
        <pc:chgData name="Samson Christopher" userId="6a13b5f1e64a53ae" providerId="LiveId" clId="{1031AAF6-F8FE-458C-8DC3-345F975C53D4}" dt="2020-07-03T12:54:28.378" v="83" actId="47"/>
        <pc:sldMkLst>
          <pc:docMk/>
          <pc:sldMk cId="2025405914" sldId="396"/>
        </pc:sldMkLst>
        <pc:spChg chg="add del mod">
          <ac:chgData name="Samson Christopher" userId="6a13b5f1e64a53ae" providerId="LiveId" clId="{1031AAF6-F8FE-458C-8DC3-345F975C53D4}" dt="2020-07-03T12:54:19.014" v="78"/>
          <ac:spMkLst>
            <pc:docMk/>
            <pc:sldMk cId="2025405914" sldId="396"/>
            <ac:spMk id="4" creationId="{7817B269-286F-43CD-A3EE-41985542688C}"/>
          </ac:spMkLst>
        </pc:spChg>
      </pc:sldChg>
      <pc:sldChg chg="addSp modSp mod">
        <pc:chgData name="Samson Christopher" userId="6a13b5f1e64a53ae" providerId="LiveId" clId="{1031AAF6-F8FE-458C-8DC3-345F975C53D4}" dt="2020-07-03T12:56:16.704" v="270" actId="1035"/>
        <pc:sldMkLst>
          <pc:docMk/>
          <pc:sldMk cId="2940326978" sldId="397"/>
        </pc:sldMkLst>
        <pc:spChg chg="add mod">
          <ac:chgData name="Samson Christopher" userId="6a13b5f1e64a53ae" providerId="LiveId" clId="{1031AAF6-F8FE-458C-8DC3-345F975C53D4}" dt="2020-07-03T12:56:16.704" v="270" actId="1035"/>
          <ac:spMkLst>
            <pc:docMk/>
            <pc:sldMk cId="2940326978" sldId="397"/>
            <ac:spMk id="4" creationId="{013B0B1F-CF95-4749-9CDB-FC585B710C39}"/>
          </ac:spMkLst>
        </pc:spChg>
      </pc:sldChg>
      <pc:sldChg chg="addSp delSp modSp del mod">
        <pc:chgData name="Samson Christopher" userId="6a13b5f1e64a53ae" providerId="LiveId" clId="{1031AAF6-F8FE-458C-8DC3-345F975C53D4}" dt="2020-07-03T12:54:57.598" v="98" actId="47"/>
        <pc:sldMkLst>
          <pc:docMk/>
          <pc:sldMk cId="2964080828" sldId="398"/>
        </pc:sldMkLst>
        <pc:spChg chg="add del mod">
          <ac:chgData name="Samson Christopher" userId="6a13b5f1e64a53ae" providerId="LiveId" clId="{1031AAF6-F8FE-458C-8DC3-345F975C53D4}" dt="2020-07-03T12:54:41.678" v="89"/>
          <ac:spMkLst>
            <pc:docMk/>
            <pc:sldMk cId="2964080828" sldId="398"/>
            <ac:spMk id="4" creationId="{DC6157D2-0B0A-4F68-98B9-CBEB268D3630}"/>
          </ac:spMkLst>
        </pc:spChg>
      </pc:sldChg>
      <pc:sldChg chg="addSp modSp mod">
        <pc:chgData name="Samson Christopher" userId="6a13b5f1e64a53ae" providerId="LiveId" clId="{1031AAF6-F8FE-458C-8DC3-345F975C53D4}" dt="2020-07-03T12:56:10.521" v="227" actId="1036"/>
        <pc:sldMkLst>
          <pc:docMk/>
          <pc:sldMk cId="1883622595" sldId="399"/>
        </pc:sldMkLst>
        <pc:spChg chg="add mod">
          <ac:chgData name="Samson Christopher" userId="6a13b5f1e64a53ae" providerId="LiveId" clId="{1031AAF6-F8FE-458C-8DC3-345F975C53D4}" dt="2020-07-03T12:56:10.521" v="227" actId="1036"/>
          <ac:spMkLst>
            <pc:docMk/>
            <pc:sldMk cId="1883622595" sldId="399"/>
            <ac:spMk id="4" creationId="{56E2BE46-AE82-45A3-B905-96193F9217DF}"/>
          </ac:spMkLst>
        </pc:spChg>
      </pc:sldChg>
      <pc:sldChg chg="addSp delSp modSp del mod">
        <pc:chgData name="Samson Christopher" userId="6a13b5f1e64a53ae" providerId="LiveId" clId="{1031AAF6-F8FE-458C-8DC3-345F975C53D4}" dt="2020-07-03T12:55:28.680" v="114" actId="47"/>
        <pc:sldMkLst>
          <pc:docMk/>
          <pc:sldMk cId="642142391" sldId="400"/>
        </pc:sldMkLst>
        <pc:spChg chg="add del mod">
          <ac:chgData name="Samson Christopher" userId="6a13b5f1e64a53ae" providerId="LiveId" clId="{1031AAF6-F8FE-458C-8DC3-345F975C53D4}" dt="2020-07-03T12:55:15.894" v="105"/>
          <ac:spMkLst>
            <pc:docMk/>
            <pc:sldMk cId="642142391" sldId="400"/>
            <ac:spMk id="4" creationId="{6756046B-ACA7-4E6D-91AA-BDB49199A8F8}"/>
          </ac:spMkLst>
        </pc:spChg>
      </pc:sldChg>
      <pc:sldChg chg="addSp modSp mod">
        <pc:chgData name="Samson Christopher" userId="6a13b5f1e64a53ae" providerId="LiveId" clId="{1031AAF6-F8FE-458C-8DC3-345F975C53D4}" dt="2020-07-03T12:56:02.868" v="184" actId="1036"/>
        <pc:sldMkLst>
          <pc:docMk/>
          <pc:sldMk cId="620554568" sldId="401"/>
        </pc:sldMkLst>
        <pc:spChg chg="add mod">
          <ac:chgData name="Samson Christopher" userId="6a13b5f1e64a53ae" providerId="LiveId" clId="{1031AAF6-F8FE-458C-8DC3-345F975C53D4}" dt="2020-07-03T12:56:02.868" v="184" actId="1036"/>
          <ac:spMkLst>
            <pc:docMk/>
            <pc:sldMk cId="620554568" sldId="401"/>
            <ac:spMk id="4" creationId="{311C87F8-6615-4058-A2C4-6A42C8CCF1B9}"/>
          </ac:spMkLst>
        </pc:spChg>
      </pc:sldChg>
      <pc:sldChg chg="addSp delSp modSp del mod">
        <pc:chgData name="Samson Christopher" userId="6a13b5f1e64a53ae" providerId="LiveId" clId="{1031AAF6-F8FE-458C-8DC3-345F975C53D4}" dt="2020-07-03T12:55:56.388" v="128" actId="47"/>
        <pc:sldMkLst>
          <pc:docMk/>
          <pc:sldMk cId="459594907" sldId="402"/>
        </pc:sldMkLst>
        <pc:spChg chg="add del mod">
          <ac:chgData name="Samson Christopher" userId="6a13b5f1e64a53ae" providerId="LiveId" clId="{1031AAF6-F8FE-458C-8DC3-345F975C53D4}" dt="2020-07-03T12:55:45.832" v="124"/>
          <ac:spMkLst>
            <pc:docMk/>
            <pc:sldMk cId="459594907" sldId="402"/>
            <ac:spMk id="4" creationId="{D6BF8441-CB73-4EA0-8FF9-9B27076B57F1}"/>
          </ac:spMkLst>
        </pc:spChg>
      </pc:sldChg>
      <pc:sldChg chg="modSp add mod">
        <pc:chgData name="Samson Christopher" userId="6a13b5f1e64a53ae" providerId="LiveId" clId="{1031AAF6-F8FE-458C-8DC3-345F975C53D4}" dt="2020-07-03T13:00:46.945" v="561" actId="1076"/>
        <pc:sldMkLst>
          <pc:docMk/>
          <pc:sldMk cId="2297088915" sldId="402"/>
        </pc:sldMkLst>
        <pc:spChg chg="mod">
          <ac:chgData name="Samson Christopher" userId="6a13b5f1e64a53ae" providerId="LiveId" clId="{1031AAF6-F8FE-458C-8DC3-345F975C53D4}" dt="2020-07-03T13:00:46.945" v="561" actId="1076"/>
          <ac:spMkLst>
            <pc:docMk/>
            <pc:sldMk cId="2297088915" sldId="402"/>
            <ac:spMk id="4" creationId="{1BA93E99-F350-4EBB-AC3D-47D59321224F}"/>
          </ac:spMkLst>
        </pc:spChg>
        <pc:spChg chg="mod">
          <ac:chgData name="Samson Christopher" userId="6a13b5f1e64a53ae" providerId="LiveId" clId="{1031AAF6-F8FE-458C-8DC3-345F975C53D4}" dt="2020-07-03T13:00:37.402" v="560" actId="1076"/>
          <ac:spMkLst>
            <pc:docMk/>
            <pc:sldMk cId="2297088915" sldId="402"/>
            <ac:spMk id="6" creationId="{78BDB258-58CC-44AE-80BE-DB2ADED7CF91}"/>
          </ac:spMkLst>
        </pc:spChg>
      </pc:sldChg>
      <pc:sldChg chg="del">
        <pc:chgData name="Samson Christopher" userId="6a13b5f1e64a53ae" providerId="LiveId" clId="{1031AAF6-F8FE-458C-8DC3-345F975C53D4}" dt="2020-07-03T12:51:55.468" v="17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16E45-0B56-4DA8-B1E1-2D88A0257159}"/>
              </a:ext>
            </a:extLst>
          </p:cNvPr>
          <p:cNvSpPr txBox="1"/>
          <p:nvPr/>
        </p:nvSpPr>
        <p:spPr>
          <a:xfrm>
            <a:off x="1525143" y="5374886"/>
            <a:ext cx="914171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A§LôûX</a:t>
            </a:r>
            <a:r>
              <a:rPr lang="en-US" dirty="0"/>
              <a:t> </a:t>
            </a:r>
            <a:r>
              <a:rPr lang="en-US" dirty="0" err="1"/>
              <a:t>vúRôj§WT</a:t>
            </a:r>
            <a:r>
              <a:rPr lang="en-US" dirty="0" err="1">
                <a:latin typeface="Tamil Bible" pitchFamily="2" charset="0"/>
              </a:rPr>
              <a:t>yp</a:t>
            </a:r>
            <a:endParaRPr lang="en-US" dirty="0">
              <a:latin typeface="Tamil Bible" pitchFamily="2" charset="0"/>
            </a:endParaRPr>
          </a:p>
          <a:p>
            <a:r>
              <a:rPr lang="en-US" dirty="0" err="1"/>
              <a:t>AlTô</a:t>
            </a:r>
            <a:r>
              <a:rPr lang="en-US" dirty="0"/>
              <a:t> </a:t>
            </a:r>
            <a:r>
              <a:rPr lang="en-US" dirty="0" err="1"/>
              <a:t>AlTô</a:t>
            </a:r>
            <a:r>
              <a:rPr lang="en-US" dirty="0"/>
              <a:t> </a:t>
            </a:r>
            <a:r>
              <a:rPr lang="en-US" dirty="0" err="1"/>
              <a:t>EeLÞdÏjRôu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93E99-F350-4EBB-AC3D-47D59321224F}"/>
              </a:ext>
            </a:extLst>
          </p:cNvPr>
          <p:cNvSpPr txBox="1"/>
          <p:nvPr/>
        </p:nvSpPr>
        <p:spPr>
          <a:xfrm>
            <a:off x="2265807" y="5365742"/>
            <a:ext cx="76603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BWôRû</a:t>
            </a:r>
            <a:r>
              <a:rPr lang="en-US" dirty="0"/>
              <a:t>] </a:t>
            </a:r>
            <a:r>
              <a:rPr lang="en-US" dirty="0" err="1"/>
              <a:t>vúRôj§WT</a:t>
            </a:r>
            <a:r>
              <a:rPr lang="en-US" dirty="0" err="1">
                <a:latin typeface="Tamil Bible" pitchFamily="2" charset="0"/>
              </a:rPr>
              <a:t>yp</a:t>
            </a:r>
            <a:endParaRPr lang="en-US" dirty="0">
              <a:latin typeface="Tamil Bible" pitchFamily="2" charset="0"/>
            </a:endParaRPr>
          </a:p>
          <a:p>
            <a:r>
              <a:rPr lang="en-US" dirty="0" err="1"/>
              <a:t>AlTô</a:t>
            </a:r>
            <a:r>
              <a:rPr lang="en-US" dirty="0"/>
              <a:t> </a:t>
            </a:r>
            <a:r>
              <a:rPr lang="en-US" dirty="0" err="1"/>
              <a:t>AlTô</a:t>
            </a:r>
            <a:r>
              <a:rPr lang="en-US" dirty="0"/>
              <a:t> </a:t>
            </a:r>
            <a:r>
              <a:rPr lang="en-US" dirty="0" err="1"/>
              <a:t>EeLÞdÏjRôu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93E99-F350-4EBB-AC3D-47D59321224F}"/>
              </a:ext>
            </a:extLst>
          </p:cNvPr>
          <p:cNvSpPr txBox="1"/>
          <p:nvPr/>
        </p:nvSpPr>
        <p:spPr>
          <a:xfrm>
            <a:off x="2265807" y="5658350"/>
            <a:ext cx="7660386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AlTô</a:t>
            </a:r>
            <a:r>
              <a:rPr lang="en-US" dirty="0"/>
              <a:t> </a:t>
            </a:r>
            <a:r>
              <a:rPr lang="en-US" dirty="0" err="1"/>
              <a:t>AlTô</a:t>
            </a:r>
            <a:r>
              <a:rPr lang="en-US" dirty="0"/>
              <a:t> </a:t>
            </a:r>
            <a:r>
              <a:rPr lang="en-US" dirty="0" err="1"/>
              <a:t>EeLÞdÏjRôu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08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D5C15-5C7D-4D7E-A19A-1429CE95A0DB}"/>
              </a:ext>
            </a:extLst>
          </p:cNvPr>
          <p:cNvSpPr txBox="1"/>
          <p:nvPr/>
        </p:nvSpPr>
        <p:spPr>
          <a:xfrm>
            <a:off x="0" y="538403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G©úSNo</a:t>
            </a:r>
            <a:r>
              <a:rPr lang="en-US" dirty="0"/>
              <a:t> </a:t>
            </a:r>
            <a:r>
              <a:rPr lang="en-US" dirty="0" err="1"/>
              <a:t>G©úSNo</a:t>
            </a:r>
            <a:r>
              <a:rPr lang="en-US" dirty="0"/>
              <a:t> </a:t>
            </a:r>
            <a:r>
              <a:rPr lang="en-US" dirty="0" err="1"/>
              <a:t>CÕYûW</a:t>
            </a:r>
            <a:r>
              <a:rPr lang="en-US" dirty="0"/>
              <a:t> ER® ùNn¾o</a:t>
            </a:r>
          </a:p>
          <a:p>
            <a:r>
              <a:rPr lang="en-US" dirty="0" err="1"/>
              <a:t>CÕYûW</a:t>
            </a:r>
            <a:r>
              <a:rPr lang="en-US" dirty="0"/>
              <a:t> ER® ùNn¾o  </a:t>
            </a:r>
            <a:r>
              <a:rPr lang="en-US" dirty="0" err="1"/>
              <a:t>G©úSNo</a:t>
            </a:r>
            <a:r>
              <a:rPr lang="en-US" dirty="0"/>
              <a:t> </a:t>
            </a:r>
            <a:r>
              <a:rPr lang="en-US" dirty="0" err="1"/>
              <a:t>G©úSNo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FE5C4-3BB3-431B-9B93-C36EEA06AD3D}"/>
              </a:ext>
            </a:extLst>
          </p:cNvPr>
          <p:cNvSpPr txBox="1"/>
          <p:nvPr/>
        </p:nvSpPr>
        <p:spPr>
          <a:xfrm>
            <a:off x="0" y="53748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T¬ÑjRo</a:t>
            </a:r>
            <a:r>
              <a:rPr lang="en-US" dirty="0"/>
              <a:t> </a:t>
            </a:r>
            <a:r>
              <a:rPr lang="en-US" dirty="0" err="1"/>
              <a:t>T¬ÑjRo</a:t>
            </a:r>
            <a:r>
              <a:rPr lang="en-US" dirty="0"/>
              <a:t> </a:t>
            </a:r>
            <a:r>
              <a:rPr lang="en-US" dirty="0" err="1"/>
              <a:t>TWúXôL</a:t>
            </a:r>
            <a:r>
              <a:rPr lang="en-US" dirty="0"/>
              <a:t> </a:t>
            </a:r>
            <a:r>
              <a:rPr lang="en-US" dirty="0" err="1"/>
              <a:t>Wô_ôúY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TWúXôL</a:t>
            </a:r>
            <a:r>
              <a:rPr lang="en-US" dirty="0"/>
              <a:t> </a:t>
            </a:r>
            <a:r>
              <a:rPr lang="en-US" dirty="0" err="1"/>
              <a:t>Wô_ôúY</a:t>
            </a:r>
            <a:r>
              <a:rPr lang="en-US" dirty="0"/>
              <a:t> </a:t>
            </a:r>
            <a:r>
              <a:rPr lang="en-US" dirty="0" err="1"/>
              <a:t>T¬ÑjRo</a:t>
            </a:r>
            <a:r>
              <a:rPr lang="en-US" dirty="0"/>
              <a:t> </a:t>
            </a:r>
            <a:r>
              <a:rPr lang="en-US" dirty="0" err="1"/>
              <a:t>T¬ÑjRo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F1B00-4264-4A56-AA8E-C0C398BCA276}"/>
              </a:ext>
            </a:extLst>
          </p:cNvPr>
          <p:cNvSpPr txBox="1"/>
          <p:nvPr/>
        </p:nvSpPr>
        <p:spPr>
          <a:xfrm>
            <a:off x="0" y="53748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Gp`Pôn</a:t>
            </a:r>
            <a:r>
              <a:rPr lang="en-US" dirty="0"/>
              <a:t> </a:t>
            </a:r>
            <a:r>
              <a:rPr lang="en-US" dirty="0" err="1"/>
              <a:t>Gp`Pôn</a:t>
            </a:r>
            <a:r>
              <a:rPr lang="en-US" dirty="0"/>
              <a:t> </a:t>
            </a:r>
            <a:r>
              <a:rPr lang="en-US" dirty="0" err="1"/>
              <a:t>GpXôm</a:t>
            </a:r>
            <a:r>
              <a:rPr lang="en-US" dirty="0"/>
              <a:t> </a:t>
            </a:r>
            <a:r>
              <a:rPr lang="en-US" dirty="0" err="1"/>
              <a:t>YpXYúW</a:t>
            </a:r>
            <a:endParaRPr lang="en-US" dirty="0"/>
          </a:p>
          <a:p>
            <a:r>
              <a:rPr lang="en-US" dirty="0" err="1"/>
              <a:t>GpXôm</a:t>
            </a:r>
            <a:r>
              <a:rPr lang="en-US" dirty="0"/>
              <a:t> </a:t>
            </a:r>
            <a:r>
              <a:rPr lang="en-US" dirty="0" err="1"/>
              <a:t>YpXYúW</a:t>
            </a:r>
            <a:r>
              <a:rPr lang="en-US" dirty="0"/>
              <a:t> </a:t>
            </a:r>
            <a:r>
              <a:rPr lang="en-US" dirty="0" err="1"/>
              <a:t>Gp`Pôn</a:t>
            </a:r>
            <a:r>
              <a:rPr lang="en-US" dirty="0"/>
              <a:t> </a:t>
            </a:r>
            <a:r>
              <a:rPr lang="en-US" dirty="0" err="1"/>
              <a:t>Gp`Pôn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B0B1F-CF95-4749-9CDB-FC585B710C39}"/>
              </a:ext>
            </a:extLst>
          </p:cNvPr>
          <p:cNvSpPr txBox="1"/>
          <p:nvPr/>
        </p:nvSpPr>
        <p:spPr>
          <a:xfrm>
            <a:off x="0" y="53748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GpúWôÂ</a:t>
            </a:r>
            <a:r>
              <a:rPr lang="en-US" dirty="0"/>
              <a:t> </a:t>
            </a:r>
            <a:r>
              <a:rPr lang="en-US" dirty="0" err="1"/>
              <a:t>GpúWôÂ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LôiTYúW</a:t>
            </a:r>
            <a:r>
              <a:rPr lang="en-US" dirty="0"/>
              <a:t> </a:t>
            </a:r>
          </a:p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LôiTYúW</a:t>
            </a:r>
            <a:r>
              <a:rPr lang="en-US" dirty="0"/>
              <a:t> </a:t>
            </a:r>
            <a:r>
              <a:rPr lang="en-US" dirty="0" err="1"/>
              <a:t>GpúWôÂ</a:t>
            </a:r>
            <a:r>
              <a:rPr lang="en-US" dirty="0"/>
              <a:t> </a:t>
            </a:r>
            <a:r>
              <a:rPr lang="en-US" dirty="0" err="1"/>
              <a:t>GpúWôÂ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2BE46-AE82-45A3-B905-96193F9217DF}"/>
              </a:ext>
            </a:extLst>
          </p:cNvPr>
          <p:cNvSpPr txBox="1"/>
          <p:nvPr/>
        </p:nvSpPr>
        <p:spPr>
          <a:xfrm>
            <a:off x="0" y="53748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úVúLôYôÂúW</a:t>
            </a:r>
            <a:r>
              <a:rPr lang="en-US" dirty="0"/>
              <a:t> </a:t>
            </a:r>
            <a:r>
              <a:rPr lang="en-US" dirty="0" err="1"/>
              <a:t>GpXôm</a:t>
            </a:r>
            <a:r>
              <a:rPr lang="en-US" dirty="0"/>
              <a:t> </a:t>
            </a:r>
            <a:r>
              <a:rPr lang="en-US" dirty="0" err="1"/>
              <a:t>TôojÕdùLôsÅo</a:t>
            </a:r>
            <a:r>
              <a:rPr lang="en-US" dirty="0"/>
              <a:t> </a:t>
            </a:r>
          </a:p>
          <a:p>
            <a:r>
              <a:rPr lang="en-US" dirty="0" err="1"/>
              <a:t>GpXôm</a:t>
            </a:r>
            <a:r>
              <a:rPr lang="en-US" dirty="0"/>
              <a:t> </a:t>
            </a:r>
            <a:r>
              <a:rPr lang="en-US" dirty="0" err="1"/>
              <a:t>TôojÕdùLôsÅo</a:t>
            </a:r>
            <a:r>
              <a:rPr lang="en-US" dirty="0"/>
              <a:t> </a:t>
            </a:r>
            <a:r>
              <a:rPr lang="en-US" dirty="0" err="1"/>
              <a:t>úVúLôYôÂúW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C87F8-6615-4058-A2C4-6A42C8CCF1B9}"/>
              </a:ext>
            </a:extLst>
          </p:cNvPr>
          <p:cNvSpPr txBox="1"/>
          <p:nvPr/>
        </p:nvSpPr>
        <p:spPr>
          <a:xfrm>
            <a:off x="0" y="53748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úVúLôYô</a:t>
            </a:r>
            <a:r>
              <a:rPr lang="en-US" dirty="0"/>
              <a:t> `</a:t>
            </a:r>
            <a:r>
              <a:rPr lang="en-US" dirty="0" err="1"/>
              <a:t>mUô</a:t>
            </a:r>
            <a:r>
              <a:rPr lang="en-US" dirty="0"/>
              <a:t> </a:t>
            </a:r>
            <a:r>
              <a:rPr lang="en-US" dirty="0" err="1"/>
              <a:t>GeLú</a:t>
            </a:r>
            <a:r>
              <a:rPr lang="en-US" dirty="0"/>
              <a:t>[</a:t>
            </a:r>
            <a:r>
              <a:rPr lang="en-US" dirty="0" err="1"/>
              <a:t>ôÓ</a:t>
            </a:r>
            <a:r>
              <a:rPr lang="en-US" dirty="0"/>
              <a:t> </a:t>
            </a:r>
            <a:r>
              <a:rPr lang="en-US" dirty="0" err="1"/>
              <a:t>CÚlTYúW</a:t>
            </a:r>
            <a:endParaRPr lang="en-US" dirty="0"/>
          </a:p>
          <a:p>
            <a:r>
              <a:rPr lang="en-US" dirty="0" err="1"/>
              <a:t>GeLú</a:t>
            </a:r>
            <a:r>
              <a:rPr lang="en-US" dirty="0"/>
              <a:t>[</a:t>
            </a:r>
            <a:r>
              <a:rPr lang="en-US" dirty="0" err="1"/>
              <a:t>ôÓ</a:t>
            </a:r>
            <a:r>
              <a:rPr lang="en-US" dirty="0"/>
              <a:t> </a:t>
            </a:r>
            <a:r>
              <a:rPr lang="en-US" dirty="0" err="1"/>
              <a:t>CÚlTYúW</a:t>
            </a:r>
            <a:r>
              <a:rPr lang="en-US" dirty="0"/>
              <a:t> </a:t>
            </a:r>
            <a:r>
              <a:rPr lang="en-US" dirty="0" err="1"/>
              <a:t>úVúLôYô</a:t>
            </a:r>
            <a:r>
              <a:rPr lang="en-US" dirty="0"/>
              <a:t> `</a:t>
            </a:r>
            <a:r>
              <a:rPr lang="en-US" dirty="0" err="1"/>
              <a:t>mUô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111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2020-07-03T13:00:48Z</dcterms:modified>
</cp:coreProperties>
</file>