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517F871E-0C2A-4F53-9F1B-6A3ABE8437CD}"/>
    <pc:docChg chg="custSel addSld delSld modSld">
      <pc:chgData name="Samson Christopher" userId="6a13b5f1e64a53ae" providerId="LiveId" clId="{517F871E-0C2A-4F53-9F1B-6A3ABE8437CD}" dt="2020-01-12T13:31:25.122" v="364" actId="1035"/>
      <pc:docMkLst>
        <pc:docMk/>
      </pc:docMkLst>
      <pc:sldChg chg="del">
        <pc:chgData name="Samson Christopher" userId="6a13b5f1e64a53ae" providerId="LiveId" clId="{517F871E-0C2A-4F53-9F1B-6A3ABE8437CD}" dt="2020-01-12T13:28:39.471" v="39" actId="47"/>
        <pc:sldMkLst>
          <pc:docMk/>
          <pc:sldMk cId="3926580069" sldId="268"/>
        </pc:sldMkLst>
      </pc:sldChg>
      <pc:sldChg chg="del">
        <pc:chgData name="Samson Christopher" userId="6a13b5f1e64a53ae" providerId="LiveId" clId="{517F871E-0C2A-4F53-9F1B-6A3ABE8437CD}" dt="2020-01-12T13:25:02.729" v="0" actId="47"/>
        <pc:sldMkLst>
          <pc:docMk/>
          <pc:sldMk cId="2389158542" sldId="269"/>
        </pc:sldMkLst>
      </pc:sldChg>
      <pc:sldChg chg="addSp delSp modSp add">
        <pc:chgData name="Samson Christopher" userId="6a13b5f1e64a53ae" providerId="LiveId" clId="{517F871E-0C2A-4F53-9F1B-6A3ABE8437CD}" dt="2020-01-12T13:29:29.733" v="99" actId="1036"/>
        <pc:sldMkLst>
          <pc:docMk/>
          <pc:sldMk cId="4287525276" sldId="269"/>
        </pc:sldMkLst>
        <pc:spChg chg="del">
          <ac:chgData name="Samson Christopher" userId="6a13b5f1e64a53ae" providerId="LiveId" clId="{517F871E-0C2A-4F53-9F1B-6A3ABE8437CD}" dt="2020-01-12T13:25:11.200" v="10" actId="478"/>
          <ac:spMkLst>
            <pc:docMk/>
            <pc:sldMk cId="4287525276" sldId="269"/>
            <ac:spMk id="2" creationId="{7B781AAA-0E77-462A-B9C1-8C3B944A90FF}"/>
          </ac:spMkLst>
        </pc:spChg>
        <pc:spChg chg="add mod">
          <ac:chgData name="Samson Christopher" userId="6a13b5f1e64a53ae" providerId="LiveId" clId="{517F871E-0C2A-4F53-9F1B-6A3ABE8437CD}" dt="2020-01-12T13:29:29.733" v="99" actId="1036"/>
          <ac:spMkLst>
            <pc:docMk/>
            <pc:sldMk cId="4287525276" sldId="269"/>
            <ac:spMk id="3" creationId="{1BC88432-3F73-4C41-96B8-AA5233ED65C2}"/>
          </ac:spMkLst>
        </pc:spChg>
      </pc:sldChg>
      <pc:sldChg chg="del">
        <pc:chgData name="Samson Christopher" userId="6a13b5f1e64a53ae" providerId="LiveId" clId="{517F871E-0C2A-4F53-9F1B-6A3ABE8437CD}" dt="2020-01-12T13:25:02.979" v="1" actId="47"/>
        <pc:sldMkLst>
          <pc:docMk/>
          <pc:sldMk cId="861202980" sldId="270"/>
        </pc:sldMkLst>
      </pc:sldChg>
      <pc:sldChg chg="addSp modSp add">
        <pc:chgData name="Samson Christopher" userId="6a13b5f1e64a53ae" providerId="LiveId" clId="{517F871E-0C2A-4F53-9F1B-6A3ABE8437CD}" dt="2020-01-12T13:30:06.682" v="161" actId="1036"/>
        <pc:sldMkLst>
          <pc:docMk/>
          <pc:sldMk cId="4291142600" sldId="270"/>
        </pc:sldMkLst>
        <pc:spChg chg="add mod">
          <ac:chgData name="Samson Christopher" userId="6a13b5f1e64a53ae" providerId="LiveId" clId="{517F871E-0C2A-4F53-9F1B-6A3ABE8437CD}" dt="2020-01-12T13:30:06.682" v="161" actId="1036"/>
          <ac:spMkLst>
            <pc:docMk/>
            <pc:sldMk cId="4291142600" sldId="270"/>
            <ac:spMk id="2" creationId="{DC718D54-2702-41AC-8367-0BC55787797A}"/>
          </ac:spMkLst>
        </pc:spChg>
      </pc:sldChg>
      <pc:sldChg chg="del">
        <pc:chgData name="Samson Christopher" userId="6a13b5f1e64a53ae" providerId="LiveId" clId="{517F871E-0C2A-4F53-9F1B-6A3ABE8437CD}" dt="2020-01-12T13:25:03.176" v="2" actId="47"/>
        <pc:sldMkLst>
          <pc:docMk/>
          <pc:sldMk cId="3772089880" sldId="271"/>
        </pc:sldMkLst>
      </pc:sldChg>
      <pc:sldChg chg="addSp modSp add">
        <pc:chgData name="Samson Christopher" userId="6a13b5f1e64a53ae" providerId="LiveId" clId="{517F871E-0C2A-4F53-9F1B-6A3ABE8437CD}" dt="2020-01-12T13:30:20.425" v="218" actId="1036"/>
        <pc:sldMkLst>
          <pc:docMk/>
          <pc:sldMk cId="4172437461" sldId="271"/>
        </pc:sldMkLst>
        <pc:spChg chg="add mod">
          <ac:chgData name="Samson Christopher" userId="6a13b5f1e64a53ae" providerId="LiveId" clId="{517F871E-0C2A-4F53-9F1B-6A3ABE8437CD}" dt="2020-01-12T13:30:20.425" v="218" actId="1036"/>
          <ac:spMkLst>
            <pc:docMk/>
            <pc:sldMk cId="4172437461" sldId="271"/>
            <ac:spMk id="2" creationId="{1FFBEB11-B93E-41E1-8DE6-6DAF57B65898}"/>
          </ac:spMkLst>
        </pc:spChg>
      </pc:sldChg>
      <pc:sldChg chg="addSp modSp add">
        <pc:chgData name="Samson Christopher" userId="6a13b5f1e64a53ae" providerId="LiveId" clId="{517F871E-0C2A-4F53-9F1B-6A3ABE8437CD}" dt="2020-01-12T13:30:37.915" v="284" actId="1036"/>
        <pc:sldMkLst>
          <pc:docMk/>
          <pc:sldMk cId="2956606903" sldId="272"/>
        </pc:sldMkLst>
        <pc:spChg chg="add mod">
          <ac:chgData name="Samson Christopher" userId="6a13b5f1e64a53ae" providerId="LiveId" clId="{517F871E-0C2A-4F53-9F1B-6A3ABE8437CD}" dt="2020-01-12T13:30:37.915" v="284" actId="1036"/>
          <ac:spMkLst>
            <pc:docMk/>
            <pc:sldMk cId="2956606903" sldId="272"/>
            <ac:spMk id="2" creationId="{F0EA8D4A-BD8F-462D-B9B5-43A5E8B499BE}"/>
          </ac:spMkLst>
        </pc:spChg>
      </pc:sldChg>
      <pc:sldChg chg="del">
        <pc:chgData name="Samson Christopher" userId="6a13b5f1e64a53ae" providerId="LiveId" clId="{517F871E-0C2A-4F53-9F1B-6A3ABE8437CD}" dt="2020-01-12T13:25:03.348" v="3" actId="47"/>
        <pc:sldMkLst>
          <pc:docMk/>
          <pc:sldMk cId="3595858139" sldId="272"/>
        </pc:sldMkLst>
      </pc:sldChg>
      <pc:sldChg chg="del">
        <pc:chgData name="Samson Christopher" userId="6a13b5f1e64a53ae" providerId="LiveId" clId="{517F871E-0C2A-4F53-9F1B-6A3ABE8437CD}" dt="2020-01-12T13:25:03.538" v="4" actId="47"/>
        <pc:sldMkLst>
          <pc:docMk/>
          <pc:sldMk cId="3588047864" sldId="273"/>
        </pc:sldMkLst>
      </pc:sldChg>
      <pc:sldChg chg="addSp modSp add">
        <pc:chgData name="Samson Christopher" userId="6a13b5f1e64a53ae" providerId="LiveId" clId="{517F871E-0C2A-4F53-9F1B-6A3ABE8437CD}" dt="2020-01-12T13:30:53.041" v="333" actId="1036"/>
        <pc:sldMkLst>
          <pc:docMk/>
          <pc:sldMk cId="3924870140" sldId="273"/>
        </pc:sldMkLst>
        <pc:spChg chg="add mod">
          <ac:chgData name="Samson Christopher" userId="6a13b5f1e64a53ae" providerId="LiveId" clId="{517F871E-0C2A-4F53-9F1B-6A3ABE8437CD}" dt="2020-01-12T13:30:53.041" v="333" actId="1036"/>
          <ac:spMkLst>
            <pc:docMk/>
            <pc:sldMk cId="3924870140" sldId="273"/>
            <ac:spMk id="2" creationId="{49840F4C-CAD2-4A6C-81DC-DF6A71EB3A87}"/>
          </ac:spMkLst>
        </pc:spChg>
      </pc:sldChg>
      <pc:sldChg chg="del">
        <pc:chgData name="Samson Christopher" userId="6a13b5f1e64a53ae" providerId="LiveId" clId="{517F871E-0C2A-4F53-9F1B-6A3ABE8437CD}" dt="2020-01-12T13:25:03.742" v="5" actId="47"/>
        <pc:sldMkLst>
          <pc:docMk/>
          <pc:sldMk cId="1784866744" sldId="274"/>
        </pc:sldMkLst>
      </pc:sldChg>
      <pc:sldChg chg="addSp modSp add">
        <pc:chgData name="Samson Christopher" userId="6a13b5f1e64a53ae" providerId="LiveId" clId="{517F871E-0C2A-4F53-9F1B-6A3ABE8437CD}" dt="2020-01-12T13:31:05.227" v="348" actId="1035"/>
        <pc:sldMkLst>
          <pc:docMk/>
          <pc:sldMk cId="2385759687" sldId="274"/>
        </pc:sldMkLst>
        <pc:spChg chg="add mod">
          <ac:chgData name="Samson Christopher" userId="6a13b5f1e64a53ae" providerId="LiveId" clId="{517F871E-0C2A-4F53-9F1B-6A3ABE8437CD}" dt="2020-01-12T13:31:05.227" v="348" actId="1035"/>
          <ac:spMkLst>
            <pc:docMk/>
            <pc:sldMk cId="2385759687" sldId="274"/>
            <ac:spMk id="2" creationId="{725669E5-3858-44D7-88D9-3E71490E52AF}"/>
          </ac:spMkLst>
        </pc:spChg>
      </pc:sldChg>
      <pc:sldChg chg="addSp modSp add">
        <pc:chgData name="Samson Christopher" userId="6a13b5f1e64a53ae" providerId="LiveId" clId="{517F871E-0C2A-4F53-9F1B-6A3ABE8437CD}" dt="2020-01-12T13:31:25.122" v="364" actId="1035"/>
        <pc:sldMkLst>
          <pc:docMk/>
          <pc:sldMk cId="726908430" sldId="275"/>
        </pc:sldMkLst>
        <pc:spChg chg="add mod">
          <ac:chgData name="Samson Christopher" userId="6a13b5f1e64a53ae" providerId="LiveId" clId="{517F871E-0C2A-4F53-9F1B-6A3ABE8437CD}" dt="2020-01-12T13:31:25.122" v="364" actId="1035"/>
          <ac:spMkLst>
            <pc:docMk/>
            <pc:sldMk cId="726908430" sldId="275"/>
            <ac:spMk id="2" creationId="{A4A80F2E-D5BB-428A-81A8-DFE45849096A}"/>
          </ac:spMkLst>
        </pc:spChg>
      </pc:sldChg>
      <pc:sldChg chg="del">
        <pc:chgData name="Samson Christopher" userId="6a13b5f1e64a53ae" providerId="LiveId" clId="{517F871E-0C2A-4F53-9F1B-6A3ABE8437CD}" dt="2020-01-12T13:25:04.007" v="6" actId="47"/>
        <pc:sldMkLst>
          <pc:docMk/>
          <pc:sldMk cId="2312560884" sldId="275"/>
        </pc:sldMkLst>
      </pc:sldChg>
      <pc:sldChg chg="del">
        <pc:chgData name="Samson Christopher" userId="6a13b5f1e64a53ae" providerId="LiveId" clId="{517F871E-0C2A-4F53-9F1B-6A3ABE8437CD}" dt="2020-01-12T13:25:04.210" v="7" actId="47"/>
        <pc:sldMkLst>
          <pc:docMk/>
          <pc:sldMk cId="2801310695" sldId="276"/>
        </pc:sldMkLst>
      </pc:sldChg>
      <pc:sldChg chg="add del">
        <pc:chgData name="Samson Christopher" userId="6a13b5f1e64a53ae" providerId="LiveId" clId="{517F871E-0C2A-4F53-9F1B-6A3ABE8437CD}" dt="2020-01-12T13:28:28.180" v="31" actId="47"/>
        <pc:sldMkLst>
          <pc:docMk/>
          <pc:sldMk cId="3502186328" sldId="276"/>
        </pc:sldMkLst>
      </pc:sldChg>
      <pc:sldChg chg="del">
        <pc:chgData name="Samson Christopher" userId="6a13b5f1e64a53ae" providerId="LiveId" clId="{517F871E-0C2A-4F53-9F1B-6A3ABE8437CD}" dt="2020-01-12T13:25:04.710" v="8" actId="47"/>
        <pc:sldMkLst>
          <pc:docMk/>
          <pc:sldMk cId="456272890" sldId="277"/>
        </pc:sldMkLst>
      </pc:sldChg>
      <pc:sldChg chg="add del">
        <pc:chgData name="Samson Christopher" userId="6a13b5f1e64a53ae" providerId="LiveId" clId="{517F871E-0C2A-4F53-9F1B-6A3ABE8437CD}" dt="2020-01-12T13:28:28.537" v="32" actId="47"/>
        <pc:sldMkLst>
          <pc:docMk/>
          <pc:sldMk cId="1131654390" sldId="277"/>
        </pc:sldMkLst>
      </pc:sldChg>
      <pc:sldChg chg="add del">
        <pc:chgData name="Samson Christopher" userId="6a13b5f1e64a53ae" providerId="LiveId" clId="{517F871E-0C2A-4F53-9F1B-6A3ABE8437CD}" dt="2020-01-12T13:28:28.883" v="33" actId="47"/>
        <pc:sldMkLst>
          <pc:docMk/>
          <pc:sldMk cId="2448342430" sldId="278"/>
        </pc:sldMkLst>
      </pc:sldChg>
      <pc:sldChg chg="add del">
        <pc:chgData name="Samson Christopher" userId="6a13b5f1e64a53ae" providerId="LiveId" clId="{517F871E-0C2A-4F53-9F1B-6A3ABE8437CD}" dt="2020-01-12T13:28:29.290" v="34" actId="47"/>
        <pc:sldMkLst>
          <pc:docMk/>
          <pc:sldMk cId="712243734" sldId="279"/>
        </pc:sldMkLst>
      </pc:sldChg>
      <pc:sldChg chg="add del">
        <pc:chgData name="Samson Christopher" userId="6a13b5f1e64a53ae" providerId="LiveId" clId="{517F871E-0C2A-4F53-9F1B-6A3ABE8437CD}" dt="2020-01-12T13:28:29.645" v="35" actId="47"/>
        <pc:sldMkLst>
          <pc:docMk/>
          <pc:sldMk cId="3311308275" sldId="280"/>
        </pc:sldMkLst>
      </pc:sldChg>
      <pc:sldChg chg="add del">
        <pc:chgData name="Samson Christopher" userId="6a13b5f1e64a53ae" providerId="LiveId" clId="{517F871E-0C2A-4F53-9F1B-6A3ABE8437CD}" dt="2020-01-12T13:28:30.054" v="36" actId="47"/>
        <pc:sldMkLst>
          <pc:docMk/>
          <pc:sldMk cId="2071978911" sldId="281"/>
        </pc:sldMkLst>
      </pc:sldChg>
      <pc:sldChg chg="add del">
        <pc:chgData name="Samson Christopher" userId="6a13b5f1e64a53ae" providerId="LiveId" clId="{517F871E-0C2A-4F53-9F1B-6A3ABE8437CD}" dt="2020-01-12T13:28:30.490" v="37" actId="47"/>
        <pc:sldMkLst>
          <pc:docMk/>
          <pc:sldMk cId="798043922" sldId="28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1T17:46:45.630" v="673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">
        <pc:chgData name="Samson Christopher" userId="6a13b5f1e64a53ae" providerId="LiveId" clId="{AEA19ED2-893D-4E74-85AF-6144EECA579F}" dt="2020-01-11T17:38:25.345" v="368" actId="1036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">
        <pc:chgData name="Samson Christopher" userId="6a13b5f1e64a53ae" providerId="LiveId" clId="{AEA19ED2-893D-4E74-85AF-6144EECA579F}" dt="2020-01-11T17:37:50.857" v="341" actId="1036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">
        <pc:chgData name="Samson Christopher" userId="6a13b5f1e64a53ae" providerId="LiveId" clId="{AEA19ED2-893D-4E74-85AF-6144EECA579F}" dt="2020-01-11T17:36:14.501" v="316" actId="1036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6:14.501" v="316" actId="103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">
        <pc:chgData name="Samson Christopher" userId="6a13b5f1e64a53ae" providerId="LiveId" clId="{AEA19ED2-893D-4E74-85AF-6144EECA579F}" dt="2020-01-11T17:35:03.126" v="293" actId="1035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">
        <pc:chgData name="Samson Christopher" userId="6a13b5f1e64a53ae" providerId="LiveId" clId="{AEA19ED2-893D-4E74-85AF-6144EECA579F}" dt="2020-01-11T17:35:15.232" v="299" actId="1035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delSp modSp add">
        <pc:chgData name="Samson Christopher" userId="6a13b5f1e64a53ae" providerId="LiveId" clId="{AEA19ED2-893D-4E74-85AF-6144EECA579F}" dt="2020-01-11T17:40:59.212" v="421" actId="1035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">
        <pc:chgData name="Samson Christopher" userId="6a13b5f1e64a53ae" providerId="LiveId" clId="{AEA19ED2-893D-4E74-85AF-6144EECA579F}" dt="2020-01-11T17:43:43.556" v="443" actId="1035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">
        <pc:chgData name="Samson Christopher" userId="6a13b5f1e64a53ae" providerId="LiveId" clId="{AEA19ED2-893D-4E74-85AF-6144EECA579F}" dt="2020-01-11T17:44:10.957" v="509" actId="1035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">
        <pc:chgData name="Samson Christopher" userId="6a13b5f1e64a53ae" providerId="LiveId" clId="{AEA19ED2-893D-4E74-85AF-6144EECA579F}" dt="2020-01-11T17:45:03.906" v="579" actId="1035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">
        <pc:chgData name="Samson Christopher" userId="6a13b5f1e64a53ae" providerId="LiveId" clId="{AEA19ED2-893D-4E74-85AF-6144EECA579F}" dt="2020-01-11T17:45:52.899" v="603" actId="1035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">
        <pc:chgData name="Samson Christopher" userId="6a13b5f1e64a53ae" providerId="LiveId" clId="{AEA19ED2-893D-4E74-85AF-6144EECA579F}" dt="2020-01-11T17:46:45.630" v="673" actId="1035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</pc:docChg>
  </pc:docChgLst>
  <pc:docChgLst>
    <pc:chgData name="Samson Christopher" userId="6a13b5f1e64a53ae" providerId="LiveId" clId="{CA49779F-2E43-4E31-8B38-36C0B900FD10}"/>
    <pc:docChg chg="modSld">
      <pc:chgData name="Samson Christopher" userId="6a13b5f1e64a53ae" providerId="LiveId" clId="{CA49779F-2E43-4E31-8B38-36C0B900FD10}" dt="2020-02-16T00:31:12.800" v="8" actId="20577"/>
      <pc:docMkLst>
        <pc:docMk/>
      </pc:docMkLst>
      <pc:sldChg chg="modSp mod">
        <pc:chgData name="Samson Christopher" userId="6a13b5f1e64a53ae" providerId="LiveId" clId="{CA49779F-2E43-4E31-8B38-36C0B900FD10}" dt="2020-02-16T00:31:03.616" v="2" actId="20577"/>
        <pc:sldMkLst>
          <pc:docMk/>
          <pc:sldMk cId="2956606903" sldId="272"/>
        </pc:sldMkLst>
        <pc:spChg chg="mod">
          <ac:chgData name="Samson Christopher" userId="6a13b5f1e64a53ae" providerId="LiveId" clId="{CA49779F-2E43-4E31-8B38-36C0B900FD10}" dt="2020-02-16T00:31:03.616" v="2" actId="20577"/>
          <ac:spMkLst>
            <pc:docMk/>
            <pc:sldMk cId="2956606903" sldId="272"/>
            <ac:spMk id="2" creationId="{F0EA8D4A-BD8F-462D-B9B5-43A5E8B499BE}"/>
          </ac:spMkLst>
        </pc:spChg>
      </pc:sldChg>
      <pc:sldChg chg="modSp mod">
        <pc:chgData name="Samson Christopher" userId="6a13b5f1e64a53ae" providerId="LiveId" clId="{CA49779F-2E43-4E31-8B38-36C0B900FD10}" dt="2020-02-16T00:31:08.202" v="5" actId="20577"/>
        <pc:sldMkLst>
          <pc:docMk/>
          <pc:sldMk cId="3924870140" sldId="273"/>
        </pc:sldMkLst>
        <pc:spChg chg="mod">
          <ac:chgData name="Samson Christopher" userId="6a13b5f1e64a53ae" providerId="LiveId" clId="{CA49779F-2E43-4E31-8B38-36C0B900FD10}" dt="2020-02-16T00:31:08.202" v="5" actId="20577"/>
          <ac:spMkLst>
            <pc:docMk/>
            <pc:sldMk cId="3924870140" sldId="273"/>
            <ac:spMk id="2" creationId="{49840F4C-CAD2-4A6C-81DC-DF6A71EB3A87}"/>
          </ac:spMkLst>
        </pc:spChg>
      </pc:sldChg>
      <pc:sldChg chg="modSp mod">
        <pc:chgData name="Samson Christopher" userId="6a13b5f1e64a53ae" providerId="LiveId" clId="{CA49779F-2E43-4E31-8B38-36C0B900FD10}" dt="2020-02-16T00:31:12.800" v="8" actId="20577"/>
        <pc:sldMkLst>
          <pc:docMk/>
          <pc:sldMk cId="2385759687" sldId="274"/>
        </pc:sldMkLst>
        <pc:spChg chg="mod">
          <ac:chgData name="Samson Christopher" userId="6a13b5f1e64a53ae" providerId="LiveId" clId="{CA49779F-2E43-4E31-8B38-36C0B900FD10}" dt="2020-02-16T00:31:12.800" v="8" actId="20577"/>
          <ac:spMkLst>
            <pc:docMk/>
            <pc:sldMk cId="2385759687" sldId="274"/>
            <ac:spMk id="2" creationId="{725669E5-3858-44D7-88D9-3E71490E52A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C88432-3F73-4C41-96B8-AA5233ED65C2}"/>
              </a:ext>
            </a:extLst>
          </p:cNvPr>
          <p:cNvSpPr/>
          <p:nvPr/>
        </p:nvSpPr>
        <p:spPr>
          <a:xfrm>
            <a:off x="121328" y="5369643"/>
            <a:ext cx="11949344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உம்மை பாடாமல் யாரை நான் பாடுவேன்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உம்மை துதிக்காமல் யாரை நான் துதிப்பேன்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718D54-2702-41AC-8367-0BC55787797A}"/>
              </a:ext>
            </a:extLst>
          </p:cNvPr>
          <p:cNvSpPr/>
          <p:nvPr/>
        </p:nvSpPr>
        <p:spPr>
          <a:xfrm>
            <a:off x="1603899" y="5334133"/>
            <a:ext cx="8984202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துதியும் உமக்கே அல்லேலூயா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கனமும் உமக்கே அல்லேலூயா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4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BEB11-B93E-41E1-8DE6-6DAF57B65898}"/>
              </a:ext>
            </a:extLst>
          </p:cNvPr>
          <p:cNvSpPr/>
          <p:nvPr/>
        </p:nvSpPr>
        <p:spPr>
          <a:xfrm>
            <a:off x="2034466" y="5334136"/>
            <a:ext cx="8123068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மகிமை உமக்கே அல்லேலூயா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புகழ்ச்சி உமக்கே அல்லேலூயா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EA8D4A-BD8F-462D-B9B5-43A5E8B499BE}"/>
              </a:ext>
            </a:extLst>
          </p:cNvPr>
          <p:cNvSpPr/>
          <p:nvPr/>
        </p:nvSpPr>
        <p:spPr>
          <a:xfrm>
            <a:off x="1603899" y="5334136"/>
            <a:ext cx="8984202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உளையான சேற்றிலிருந்து எடுத்தீரே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உன்னத அனுபவம் தந்தீரே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40F4C-CAD2-4A6C-81DC-DF6A71EB3A87}"/>
              </a:ext>
            </a:extLst>
          </p:cNvPr>
          <p:cNvSpPr/>
          <p:nvPr/>
        </p:nvSpPr>
        <p:spPr>
          <a:xfrm>
            <a:off x="920318" y="5334132"/>
            <a:ext cx="10351363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துக்கங்களை சந்தோஷமாய் மாற்றீனீர்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துயரங்களை மகிழ்ச்சியாய் மாற்றீனீர்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669E5-3858-44D7-88D9-3E71490E52AF}"/>
              </a:ext>
            </a:extLst>
          </p:cNvPr>
          <p:cNvSpPr/>
          <p:nvPr/>
        </p:nvSpPr>
        <p:spPr>
          <a:xfrm>
            <a:off x="1759258" y="5351887"/>
            <a:ext cx="8673483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ஒன்றுக்கும் உதவாத என்னையும்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உருவாக்கி உயர்த்தின தெய்வமே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80F2E-D5BB-428A-81A8-DFE45849096A}"/>
              </a:ext>
            </a:extLst>
          </p:cNvPr>
          <p:cNvSpPr/>
          <p:nvPr/>
        </p:nvSpPr>
        <p:spPr>
          <a:xfrm>
            <a:off x="680621" y="5358361"/>
            <a:ext cx="10830758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ஜீவன் சுகம் பெலன் தந்து காத்தீரே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 ஜீவன் உள்ள நாளெல்லாம் பாடுவேன்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0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16</cp:revision>
  <dcterms:created xsi:type="dcterms:W3CDTF">2019-11-02T16:27:41Z</dcterms:created>
  <dcterms:modified xsi:type="dcterms:W3CDTF">2020-02-16T00:31:15Z</dcterms:modified>
</cp:coreProperties>
</file>