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01" r:id="rId3"/>
    <p:sldId id="402" r:id="rId4"/>
    <p:sldId id="4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facebook.etzm@gmail.com" userId="05f0189a5894c19d" providerId="LiveId" clId="{74160EFE-E3DD-4B95-AE36-3BF7080F1274}"/>
    <pc:docChg chg="delSld">
      <pc:chgData name="facebook.etzm@gmail.com" userId="05f0189a5894c19d" providerId="LiveId" clId="{74160EFE-E3DD-4B95-AE36-3BF7080F1274}" dt="2020-03-26T05:48:44.768" v="0" actId="47"/>
      <pc:docMkLst>
        <pc:docMk/>
      </pc:docMkLst>
      <pc:sldChg chg="del">
        <pc:chgData name="facebook.etzm@gmail.com" userId="05f0189a5894c19d" providerId="LiveId" clId="{74160EFE-E3DD-4B95-AE36-3BF7080F1274}" dt="2020-03-26T05:48:44.768" v="0" actId="47"/>
        <pc:sldMkLst>
          <pc:docMk/>
          <pc:sldMk cId="4220973393" sldId="398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26-03-2020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6FFAC2-A5A6-4F3E-83AC-ED9265D45F32}"/>
              </a:ext>
            </a:extLst>
          </p:cNvPr>
          <p:cNvSpPr/>
          <p:nvPr/>
        </p:nvSpPr>
        <p:spPr>
          <a:xfrm>
            <a:off x="0" y="5332345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RgNm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úLôhûP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8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275414-20F1-4709-BFE3-8D254522FF39}"/>
              </a:ext>
            </a:extLst>
          </p:cNvPr>
          <p:cNvSpPr/>
          <p:nvPr/>
        </p:nvSpPr>
        <p:spPr>
          <a:xfrm>
            <a:off x="0" y="5307501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úRÓúYu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ØÝYÕm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úN®lúTu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YôrSôs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902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FCEF3F-04E3-4874-AA09-290101A8CA7E}"/>
              </a:ext>
            </a:extLst>
          </p:cNvPr>
          <p:cNvSpPr/>
          <p:nvPr/>
        </p:nvSpPr>
        <p:spPr>
          <a:xfrm>
            <a:off x="0" y="5346553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GpXôYt±Ûm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úS£lúTu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65E05C-740C-4180-AF09-305B0C39E441}"/>
              </a:ext>
            </a:extLst>
          </p:cNvPr>
          <p:cNvSpPr/>
          <p:nvPr/>
        </p:nvSpPr>
        <p:spPr>
          <a:xfrm>
            <a:off x="0" y="531991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Wô_ô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8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51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63</cp:revision>
  <dcterms:created xsi:type="dcterms:W3CDTF">2019-11-02T16:27:41Z</dcterms:created>
  <dcterms:modified xsi:type="dcterms:W3CDTF">2020-03-26T05:48:48Z</dcterms:modified>
</cp:coreProperties>
</file>