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938FF-C84D-4542-AEDA-89ADE499A108}" v="8" dt="2020-06-22T09:50:05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4DA938FF-C84D-4542-AEDA-89ADE499A108}"/>
    <pc:docChg chg="delSld modSld">
      <pc:chgData name="Samson Christopher" userId="6a13b5f1e64a53ae" providerId="LiveId" clId="{4DA938FF-C84D-4542-AEDA-89ADE499A108}" dt="2020-06-22T10:00:59.177" v="548" actId="2711"/>
      <pc:docMkLst>
        <pc:docMk/>
      </pc:docMkLst>
      <pc:sldChg chg="del">
        <pc:chgData name="Samson Christopher" userId="6a13b5f1e64a53ae" providerId="LiveId" clId="{4DA938FF-C84D-4542-AEDA-89ADE499A108}" dt="2020-06-22T09:50:19.047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4DA938FF-C84D-4542-AEDA-89ADE499A108}" dt="2020-06-22T09:51:46.234" v="94" actId="1035"/>
        <pc:sldMkLst>
          <pc:docMk/>
          <pc:sldMk cId="1777894342" sldId="389"/>
        </pc:sldMkLst>
        <pc:spChg chg="add mod">
          <ac:chgData name="Samson Christopher" userId="6a13b5f1e64a53ae" providerId="LiveId" clId="{4DA938FF-C84D-4542-AEDA-89ADE499A108}" dt="2020-06-22T09:51:46.234" v="94" actId="1035"/>
          <ac:spMkLst>
            <pc:docMk/>
            <pc:sldMk cId="1777894342" sldId="389"/>
            <ac:spMk id="2" creationId="{1B2679DF-E9DE-46C1-A255-EDBA420126A8}"/>
          </ac:spMkLst>
        </pc:spChg>
      </pc:sldChg>
      <pc:sldChg chg="addSp modSp mod">
        <pc:chgData name="Samson Christopher" userId="6a13b5f1e64a53ae" providerId="LiveId" clId="{4DA938FF-C84D-4542-AEDA-89ADE499A108}" dt="2020-06-22T09:51:58.289" v="152" actId="1036"/>
        <pc:sldMkLst>
          <pc:docMk/>
          <pc:sldMk cId="850099564" sldId="390"/>
        </pc:sldMkLst>
        <pc:spChg chg="add mod">
          <ac:chgData name="Samson Christopher" userId="6a13b5f1e64a53ae" providerId="LiveId" clId="{4DA938FF-C84D-4542-AEDA-89ADE499A108}" dt="2020-06-22T09:51:58.289" v="152" actId="1036"/>
          <ac:spMkLst>
            <pc:docMk/>
            <pc:sldMk cId="850099564" sldId="390"/>
            <ac:spMk id="2" creationId="{39D7642E-411D-4A1B-ABD3-AC5A4BC65EB9}"/>
          </ac:spMkLst>
        </pc:spChg>
      </pc:sldChg>
      <pc:sldChg chg="addSp modSp mod">
        <pc:chgData name="Samson Christopher" userId="6a13b5f1e64a53ae" providerId="LiveId" clId="{4DA938FF-C84D-4542-AEDA-89ADE499A108}" dt="2020-06-22T09:52:07.649" v="247" actId="1036"/>
        <pc:sldMkLst>
          <pc:docMk/>
          <pc:sldMk cId="944968354" sldId="391"/>
        </pc:sldMkLst>
        <pc:spChg chg="add mod">
          <ac:chgData name="Samson Christopher" userId="6a13b5f1e64a53ae" providerId="LiveId" clId="{4DA938FF-C84D-4542-AEDA-89ADE499A108}" dt="2020-06-22T09:52:07.649" v="247" actId="1036"/>
          <ac:spMkLst>
            <pc:docMk/>
            <pc:sldMk cId="944968354" sldId="391"/>
            <ac:spMk id="2" creationId="{E2D15553-A3E3-44D3-9DC9-4BB94DBA89F6}"/>
          </ac:spMkLst>
        </pc:spChg>
      </pc:sldChg>
      <pc:sldChg chg="addSp modSp mod">
        <pc:chgData name="Samson Christopher" userId="6a13b5f1e64a53ae" providerId="LiveId" clId="{4DA938FF-C84D-4542-AEDA-89ADE499A108}" dt="2020-06-22T09:52:24.826" v="303" actId="1036"/>
        <pc:sldMkLst>
          <pc:docMk/>
          <pc:sldMk cId="1414681237" sldId="392"/>
        </pc:sldMkLst>
        <pc:spChg chg="add mod">
          <ac:chgData name="Samson Christopher" userId="6a13b5f1e64a53ae" providerId="LiveId" clId="{4DA938FF-C84D-4542-AEDA-89ADE499A108}" dt="2020-06-22T09:52:24.826" v="303" actId="1036"/>
          <ac:spMkLst>
            <pc:docMk/>
            <pc:sldMk cId="1414681237" sldId="392"/>
            <ac:spMk id="2" creationId="{0F4E7122-107A-41CC-96B6-AE4F4692C70F}"/>
          </ac:spMkLst>
        </pc:spChg>
      </pc:sldChg>
      <pc:sldChg chg="addSp modSp mod">
        <pc:chgData name="Samson Christopher" userId="6a13b5f1e64a53ae" providerId="LiveId" clId="{4DA938FF-C84D-4542-AEDA-89ADE499A108}" dt="2020-06-22T09:52:36.777" v="353" actId="1035"/>
        <pc:sldMkLst>
          <pc:docMk/>
          <pc:sldMk cId="4103851070" sldId="393"/>
        </pc:sldMkLst>
        <pc:spChg chg="add mod">
          <ac:chgData name="Samson Christopher" userId="6a13b5f1e64a53ae" providerId="LiveId" clId="{4DA938FF-C84D-4542-AEDA-89ADE499A108}" dt="2020-06-22T09:52:36.777" v="353" actId="1035"/>
          <ac:spMkLst>
            <pc:docMk/>
            <pc:sldMk cId="4103851070" sldId="393"/>
            <ac:spMk id="2" creationId="{12DCD2B8-D67B-4A4E-96A0-D2A4F2D4DFAE}"/>
          </ac:spMkLst>
        </pc:spChg>
      </pc:sldChg>
      <pc:sldChg chg="addSp modSp mod">
        <pc:chgData name="Samson Christopher" userId="6a13b5f1e64a53ae" providerId="LiveId" clId="{4DA938FF-C84D-4542-AEDA-89ADE499A108}" dt="2020-06-22T09:52:46.609" v="416" actId="1035"/>
        <pc:sldMkLst>
          <pc:docMk/>
          <pc:sldMk cId="659567130" sldId="394"/>
        </pc:sldMkLst>
        <pc:spChg chg="add mod">
          <ac:chgData name="Samson Christopher" userId="6a13b5f1e64a53ae" providerId="LiveId" clId="{4DA938FF-C84D-4542-AEDA-89ADE499A108}" dt="2020-06-22T09:52:46.609" v="416" actId="1035"/>
          <ac:spMkLst>
            <pc:docMk/>
            <pc:sldMk cId="659567130" sldId="394"/>
            <ac:spMk id="2" creationId="{D7BDCEE6-CE31-4BC1-9458-A69E77D547C3}"/>
          </ac:spMkLst>
        </pc:spChg>
      </pc:sldChg>
      <pc:sldChg chg="addSp modSp mod">
        <pc:chgData name="Samson Christopher" userId="6a13b5f1e64a53ae" providerId="LiveId" clId="{4DA938FF-C84D-4542-AEDA-89ADE499A108}" dt="2020-06-22T10:00:59.177" v="548" actId="2711"/>
        <pc:sldMkLst>
          <pc:docMk/>
          <pc:sldMk cId="859356432" sldId="395"/>
        </pc:sldMkLst>
        <pc:spChg chg="add mod">
          <ac:chgData name="Samson Christopher" userId="6a13b5f1e64a53ae" providerId="LiveId" clId="{4DA938FF-C84D-4542-AEDA-89ADE499A108}" dt="2020-06-22T10:00:59.177" v="548" actId="2711"/>
          <ac:spMkLst>
            <pc:docMk/>
            <pc:sldMk cId="859356432" sldId="395"/>
            <ac:spMk id="2" creationId="{BB87A480-9F06-47B6-9AAB-1D0634AA1FA3}"/>
          </ac:spMkLst>
        </pc:spChg>
      </pc:sldChg>
      <pc:sldChg chg="addSp modSp mod">
        <pc:chgData name="Samson Christopher" userId="6a13b5f1e64a53ae" providerId="LiveId" clId="{4DA938FF-C84D-4542-AEDA-89ADE499A108}" dt="2020-06-22T09:53:06.750" v="545" actId="1036"/>
        <pc:sldMkLst>
          <pc:docMk/>
          <pc:sldMk cId="2025405914" sldId="396"/>
        </pc:sldMkLst>
        <pc:spChg chg="add mod">
          <ac:chgData name="Samson Christopher" userId="6a13b5f1e64a53ae" providerId="LiveId" clId="{4DA938FF-C84D-4542-AEDA-89ADE499A108}" dt="2020-06-22T09:53:06.750" v="545" actId="1036"/>
          <ac:spMkLst>
            <pc:docMk/>
            <pc:sldMk cId="2025405914" sldId="396"/>
            <ac:spMk id="2" creationId="{544D22AB-38B4-42A8-857A-62BD716F181C}"/>
          </ac:spMkLst>
        </pc:spChg>
      </pc:sldChg>
      <pc:sldChg chg="del">
        <pc:chgData name="Samson Christopher" userId="6a13b5f1e64a53ae" providerId="LiveId" clId="{4DA938FF-C84D-4542-AEDA-89ADE499A108}" dt="2020-06-22T09:50:07.949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4DA938FF-C84D-4542-AEDA-89ADE499A108}" dt="2020-06-22T09:50:08.162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4DA938FF-C84D-4542-AEDA-89ADE499A108}" dt="2020-06-22T09:50:08.311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4DA938FF-C84D-4542-AEDA-89ADE499A108}" dt="2020-06-22T09:50:08.466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4DA938FF-C84D-4542-AEDA-89ADE499A108}" dt="2020-06-22T09:50:08.639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4DA938FF-C84D-4542-AEDA-89ADE499A108}" dt="2020-06-22T09:50:09.270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4DA938FF-C84D-4542-AEDA-89ADE499A108}" dt="2020-06-22T09:50:09.62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2679DF-E9DE-46C1-A255-EDBA420126A8}"/>
              </a:ext>
            </a:extLst>
          </p:cNvPr>
          <p:cNvSpPr/>
          <p:nvPr/>
        </p:nvSpPr>
        <p:spPr>
          <a:xfrm>
            <a:off x="-1325259" y="5371716"/>
            <a:ext cx="148425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¿¬u±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YôrúYÕ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¨û]®u±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U¡rúYÕ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D7642E-411D-4A1B-ABD3-AC5A4BC65EB9}"/>
              </a:ext>
            </a:extLst>
          </p:cNvPr>
          <p:cNvSpPr/>
          <p:nvPr/>
        </p:nvSpPr>
        <p:spPr>
          <a:xfrm>
            <a:off x="-3670451" y="5371711"/>
            <a:ext cx="195329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EXLj§p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è\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YôrkRúTôÕm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CpXj§p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YôÝm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JÚSôú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D15553-A3E3-44D3-9DC9-4BB94DBA89F6}"/>
              </a:ext>
            </a:extLst>
          </p:cNvPr>
          <p:cNvSpPr/>
          <p:nvPr/>
        </p:nvSpPr>
        <p:spPr>
          <a:xfrm>
            <a:off x="0" y="53735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TXúLô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úLhPúTôÕm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úTÑm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JÚ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4E7122-107A-41CC-96B6-AE4F4692C70F}"/>
              </a:ext>
            </a:extLst>
          </p:cNvPr>
          <p:cNvSpPr/>
          <p:nvPr/>
        </p:nvSpPr>
        <p:spPr>
          <a:xfrm>
            <a:off x="-1851846" y="5371720"/>
            <a:ext cx="1589569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KWô«Wm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YôZúY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At×RúU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DCD2B8-D67B-4A4E-96A0-D2A4F2D4DFAE}"/>
              </a:ext>
            </a:extLst>
          </p:cNvPr>
          <p:cNvSpPr/>
          <p:nvPr/>
        </p:nvSpPr>
        <p:spPr>
          <a:xfrm>
            <a:off x="-2973146" y="5371715"/>
            <a:ext cx="181383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LpÛdÏs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úRûWûV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ûYjRYo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ARtÏ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EsÞm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BDCEE6-CE31-4BC1-9458-A69E77D547C3}"/>
              </a:ext>
            </a:extLst>
          </p:cNvPr>
          <p:cNvSpPr/>
          <p:nvPr/>
        </p:nvSpPr>
        <p:spPr>
          <a:xfrm>
            <a:off x="-3240849" y="5371717"/>
            <a:ext cx="186737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EûUVu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AÔúYÕm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AûNVôRnVô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ÕûQ«u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YôZØ¥VôRnVô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87A480-9F06-47B6-9AAB-1D0634AA1FA3}"/>
              </a:ext>
            </a:extLst>
          </p:cNvPr>
          <p:cNvSpPr/>
          <p:nvPr/>
        </p:nvSpPr>
        <p:spPr>
          <a:xfrm>
            <a:off x="-3320997" y="5371712"/>
            <a:ext cx="1883400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GjRû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ùNn¾WnVô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GRtùLuß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­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4D22AB-38B4-42A8-857A-62BD716F181C}"/>
              </a:ext>
            </a:extLst>
          </p:cNvPr>
          <p:cNvSpPr/>
          <p:nvPr/>
        </p:nvSpPr>
        <p:spPr>
          <a:xfrm>
            <a:off x="-2327938" y="5371714"/>
            <a:ext cx="168478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AjRû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úYiÓùUu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B«Wm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BiÓLs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úTôRôRnVô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120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2020-06-22T10:01:02Z</dcterms:modified>
</cp:coreProperties>
</file>