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0251C24-8A35-4057-A371-8E517C83EB92}"/>
    <pc:docChg chg="delSld modSld">
      <pc:chgData name="Samson Christopher" userId="6a13b5f1e64a53ae" providerId="LiveId" clId="{E0251C24-8A35-4057-A371-8E517C83EB92}" dt="2020-07-10T15:49:51.214" v="538" actId="1035"/>
      <pc:docMkLst>
        <pc:docMk/>
      </pc:docMkLst>
      <pc:sldChg chg="del">
        <pc:chgData name="Samson Christopher" userId="6a13b5f1e64a53ae" providerId="LiveId" clId="{E0251C24-8A35-4057-A371-8E517C83EB92}" dt="2020-07-10T15:41:25.62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0251C24-8A35-4057-A371-8E517C83EB92}" dt="2020-07-10T15:44:59.120" v="101" actId="1035"/>
        <pc:sldMkLst>
          <pc:docMk/>
          <pc:sldMk cId="1777894342" sldId="389"/>
        </pc:sldMkLst>
        <pc:spChg chg="add mod">
          <ac:chgData name="Samson Christopher" userId="6a13b5f1e64a53ae" providerId="LiveId" clId="{E0251C24-8A35-4057-A371-8E517C83EB92}" dt="2020-07-10T15:44:59.120" v="101" actId="1035"/>
          <ac:spMkLst>
            <pc:docMk/>
            <pc:sldMk cId="1777894342" sldId="389"/>
            <ac:spMk id="4" creationId="{BCF2E75B-161B-4021-A5BA-868621333BDB}"/>
          </ac:spMkLst>
        </pc:spChg>
      </pc:sldChg>
      <pc:sldChg chg="addSp modSp mod">
        <pc:chgData name="Samson Christopher" userId="6a13b5f1e64a53ae" providerId="LiveId" clId="{E0251C24-8A35-4057-A371-8E517C83EB92}" dt="2020-07-10T15:45:08.295" v="156" actId="1036"/>
        <pc:sldMkLst>
          <pc:docMk/>
          <pc:sldMk cId="850099564" sldId="390"/>
        </pc:sldMkLst>
        <pc:spChg chg="add mod">
          <ac:chgData name="Samson Christopher" userId="6a13b5f1e64a53ae" providerId="LiveId" clId="{E0251C24-8A35-4057-A371-8E517C83EB92}" dt="2020-07-10T15:45:08.295" v="156" actId="1036"/>
          <ac:spMkLst>
            <pc:docMk/>
            <pc:sldMk cId="850099564" sldId="390"/>
            <ac:spMk id="4" creationId="{5BCCFA84-2C2E-4546-8585-9865C13DC774}"/>
          </ac:spMkLst>
        </pc:spChg>
      </pc:sldChg>
      <pc:sldChg chg="addSp modSp mod">
        <pc:chgData name="Samson Christopher" userId="6a13b5f1e64a53ae" providerId="LiveId" clId="{E0251C24-8A35-4057-A371-8E517C83EB92}" dt="2020-07-10T15:45:13.832" v="200" actId="1036"/>
        <pc:sldMkLst>
          <pc:docMk/>
          <pc:sldMk cId="944968354" sldId="391"/>
        </pc:sldMkLst>
        <pc:spChg chg="add mod">
          <ac:chgData name="Samson Christopher" userId="6a13b5f1e64a53ae" providerId="LiveId" clId="{E0251C24-8A35-4057-A371-8E517C83EB92}" dt="2020-07-10T15:45:13.832" v="200" actId="1036"/>
          <ac:spMkLst>
            <pc:docMk/>
            <pc:sldMk cId="944968354" sldId="391"/>
            <ac:spMk id="4" creationId="{8C3A4C01-D163-4DA6-B53A-864679D26BB8}"/>
          </ac:spMkLst>
        </pc:spChg>
      </pc:sldChg>
      <pc:sldChg chg="addSp modSp mod">
        <pc:chgData name="Samson Christopher" userId="6a13b5f1e64a53ae" providerId="LiveId" clId="{E0251C24-8A35-4057-A371-8E517C83EB92}" dt="2020-07-10T15:45:21.349" v="251" actId="1036"/>
        <pc:sldMkLst>
          <pc:docMk/>
          <pc:sldMk cId="1414681237" sldId="392"/>
        </pc:sldMkLst>
        <pc:spChg chg="add mod">
          <ac:chgData name="Samson Christopher" userId="6a13b5f1e64a53ae" providerId="LiveId" clId="{E0251C24-8A35-4057-A371-8E517C83EB92}" dt="2020-07-10T15:45:21.349" v="251" actId="1036"/>
          <ac:spMkLst>
            <pc:docMk/>
            <pc:sldMk cId="1414681237" sldId="392"/>
            <ac:spMk id="4" creationId="{4F8EB79A-CAC1-4D34-9497-E4D7AABFFC15}"/>
          </ac:spMkLst>
        </pc:spChg>
      </pc:sldChg>
      <pc:sldChg chg="addSp modSp mod">
        <pc:chgData name="Samson Christopher" userId="6a13b5f1e64a53ae" providerId="LiveId" clId="{E0251C24-8A35-4057-A371-8E517C83EB92}" dt="2020-07-10T15:49:04.938" v="300" actId="1035"/>
        <pc:sldMkLst>
          <pc:docMk/>
          <pc:sldMk cId="4103851070" sldId="393"/>
        </pc:sldMkLst>
        <pc:spChg chg="add mod">
          <ac:chgData name="Samson Christopher" userId="6a13b5f1e64a53ae" providerId="LiveId" clId="{E0251C24-8A35-4057-A371-8E517C83EB92}" dt="2020-07-10T15:49:04.938" v="300" actId="1035"/>
          <ac:spMkLst>
            <pc:docMk/>
            <pc:sldMk cId="4103851070" sldId="393"/>
            <ac:spMk id="4" creationId="{73E47923-C62A-4740-9AEF-B1DF6999600B}"/>
          </ac:spMkLst>
        </pc:spChg>
      </pc:sldChg>
      <pc:sldChg chg="addSp modSp mod">
        <pc:chgData name="Samson Christopher" userId="6a13b5f1e64a53ae" providerId="LiveId" clId="{E0251C24-8A35-4057-A371-8E517C83EB92}" dt="2020-07-10T15:49:21.775" v="354" actId="1036"/>
        <pc:sldMkLst>
          <pc:docMk/>
          <pc:sldMk cId="659567130" sldId="394"/>
        </pc:sldMkLst>
        <pc:spChg chg="add mod">
          <ac:chgData name="Samson Christopher" userId="6a13b5f1e64a53ae" providerId="LiveId" clId="{E0251C24-8A35-4057-A371-8E517C83EB92}" dt="2020-07-10T15:49:21.775" v="354" actId="1036"/>
          <ac:spMkLst>
            <pc:docMk/>
            <pc:sldMk cId="659567130" sldId="394"/>
            <ac:spMk id="4" creationId="{594EC3C8-3427-4B00-9AE9-DB3B6479E2FF}"/>
          </ac:spMkLst>
        </pc:spChg>
      </pc:sldChg>
      <pc:sldChg chg="addSp modSp mod">
        <pc:chgData name="Samson Christopher" userId="6a13b5f1e64a53ae" providerId="LiveId" clId="{E0251C24-8A35-4057-A371-8E517C83EB92}" dt="2020-07-10T15:49:30.798" v="402" actId="1036"/>
        <pc:sldMkLst>
          <pc:docMk/>
          <pc:sldMk cId="859356432" sldId="395"/>
        </pc:sldMkLst>
        <pc:spChg chg="add mod">
          <ac:chgData name="Samson Christopher" userId="6a13b5f1e64a53ae" providerId="LiveId" clId="{E0251C24-8A35-4057-A371-8E517C83EB92}" dt="2020-07-10T15:49:30.798" v="402" actId="1036"/>
          <ac:spMkLst>
            <pc:docMk/>
            <pc:sldMk cId="859356432" sldId="395"/>
            <ac:spMk id="4" creationId="{D14030AD-5FF2-4B34-B238-3D2772AC6B57}"/>
          </ac:spMkLst>
        </pc:spChg>
      </pc:sldChg>
      <pc:sldChg chg="addSp modSp mod">
        <pc:chgData name="Samson Christopher" userId="6a13b5f1e64a53ae" providerId="LiveId" clId="{E0251C24-8A35-4057-A371-8E517C83EB92}" dt="2020-07-10T15:49:37.346" v="450" actId="1035"/>
        <pc:sldMkLst>
          <pc:docMk/>
          <pc:sldMk cId="2025405914" sldId="396"/>
        </pc:sldMkLst>
        <pc:spChg chg="add mod">
          <ac:chgData name="Samson Christopher" userId="6a13b5f1e64a53ae" providerId="LiveId" clId="{E0251C24-8A35-4057-A371-8E517C83EB92}" dt="2020-07-10T15:49:37.346" v="450" actId="1035"/>
          <ac:spMkLst>
            <pc:docMk/>
            <pc:sldMk cId="2025405914" sldId="396"/>
            <ac:spMk id="4" creationId="{04D3A3A5-22FC-4586-B89A-5EBE09E79DE2}"/>
          </ac:spMkLst>
        </pc:spChg>
      </pc:sldChg>
      <pc:sldChg chg="addSp modSp mod">
        <pc:chgData name="Samson Christopher" userId="6a13b5f1e64a53ae" providerId="LiveId" clId="{E0251C24-8A35-4057-A371-8E517C83EB92}" dt="2020-07-10T15:49:44.730" v="495" actId="1036"/>
        <pc:sldMkLst>
          <pc:docMk/>
          <pc:sldMk cId="2940326978" sldId="397"/>
        </pc:sldMkLst>
        <pc:spChg chg="add mod">
          <ac:chgData name="Samson Christopher" userId="6a13b5f1e64a53ae" providerId="LiveId" clId="{E0251C24-8A35-4057-A371-8E517C83EB92}" dt="2020-07-10T15:49:44.730" v="495" actId="1036"/>
          <ac:spMkLst>
            <pc:docMk/>
            <pc:sldMk cId="2940326978" sldId="397"/>
            <ac:spMk id="4" creationId="{C02D7D2B-504C-4036-B2CD-47FC5320586C}"/>
          </ac:spMkLst>
        </pc:spChg>
      </pc:sldChg>
      <pc:sldChg chg="addSp modSp mod">
        <pc:chgData name="Samson Christopher" userId="6a13b5f1e64a53ae" providerId="LiveId" clId="{E0251C24-8A35-4057-A371-8E517C83EB92}" dt="2020-07-10T15:49:51.214" v="538" actId="1035"/>
        <pc:sldMkLst>
          <pc:docMk/>
          <pc:sldMk cId="2964080828" sldId="398"/>
        </pc:sldMkLst>
        <pc:spChg chg="add mod">
          <ac:chgData name="Samson Christopher" userId="6a13b5f1e64a53ae" providerId="LiveId" clId="{E0251C24-8A35-4057-A371-8E517C83EB92}" dt="2020-07-10T15:49:51.214" v="538" actId="1035"/>
          <ac:spMkLst>
            <pc:docMk/>
            <pc:sldMk cId="2964080828" sldId="398"/>
            <ac:spMk id="4" creationId="{60D5884E-4CAC-4E0F-BB56-31AEA329ED53}"/>
          </ac:spMkLst>
        </pc:spChg>
      </pc:sldChg>
      <pc:sldChg chg="del">
        <pc:chgData name="Samson Christopher" userId="6a13b5f1e64a53ae" providerId="LiveId" clId="{E0251C24-8A35-4057-A371-8E517C83EB92}" dt="2020-07-10T15:41:12.51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0251C24-8A35-4057-A371-8E517C83EB92}" dt="2020-07-10T15:41:13.37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0251C24-8A35-4057-A371-8E517C83EB92}" dt="2020-07-10T15:41:13.85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0251C24-8A35-4057-A371-8E517C83EB92}" dt="2020-07-10T15:41:14.26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0251C24-8A35-4057-A371-8E517C83EB92}" dt="2020-07-10T15:41:14.75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2E75B-161B-4021-A5BA-868621333BDB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Sm©dûL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¿ </a:t>
            </a:r>
            <a:r>
              <a:rPr lang="en-US" dirty="0" err="1"/>
              <a:t>YôrÜ</a:t>
            </a:r>
            <a:r>
              <a:rPr lang="en-US" dirty="0"/>
              <a:t> </a:t>
            </a:r>
            <a:r>
              <a:rPr lang="en-US" dirty="0" err="1"/>
              <a:t>ùTßYôn</a:t>
            </a:r>
            <a:r>
              <a:rPr lang="en-US" dirty="0"/>
              <a:t> </a:t>
            </a:r>
          </a:p>
          <a:p>
            <a:r>
              <a:rPr lang="en-US" dirty="0" err="1"/>
              <a:t>SiTú</a:t>
            </a:r>
            <a:r>
              <a:rPr lang="en-US" dirty="0"/>
              <a:t>] ¿ </a:t>
            </a:r>
            <a:r>
              <a:rPr lang="en-US" dirty="0" err="1"/>
              <a:t>TVlTPôúR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5884E-4CAC-4E0F-BB56-31AEA329ED53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ÕûQ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E]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ÙjRm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</a:p>
          <a:p>
            <a:r>
              <a:rPr lang="en-US" dirty="0" err="1"/>
              <a:t>Õ¬RUôn</a:t>
            </a:r>
            <a:r>
              <a:rPr lang="en-US" dirty="0"/>
              <a:t> </a:t>
            </a:r>
            <a:r>
              <a:rPr lang="en-US" dirty="0" err="1"/>
              <a:t>ùYt</a:t>
            </a:r>
            <a:r>
              <a:rPr lang="en-US" dirty="0"/>
              <a:t>± </a:t>
            </a:r>
            <a:r>
              <a:rPr lang="en-US" dirty="0" err="1"/>
              <a:t>LôQf</a:t>
            </a:r>
            <a:r>
              <a:rPr lang="en-US" dirty="0"/>
              <a:t> </a:t>
            </a:r>
            <a:r>
              <a:rPr lang="en-US" dirty="0" err="1"/>
              <a:t>ùNnYôo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FA84-2C2E-4546-8585-9865C13DC77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TVm</a:t>
            </a:r>
            <a:r>
              <a:rPr lang="en-US" dirty="0"/>
              <a:t> </a:t>
            </a:r>
            <a:r>
              <a:rPr lang="en-US" dirty="0" err="1"/>
              <a:t>úYiPôm</a:t>
            </a:r>
            <a:r>
              <a:rPr lang="en-US" dirty="0"/>
              <a:t> §¡p </a:t>
            </a:r>
            <a:r>
              <a:rPr lang="en-US" dirty="0" err="1"/>
              <a:t>úYiPôm</a:t>
            </a:r>
            <a:r>
              <a:rPr lang="en-US" dirty="0"/>
              <a:t> </a:t>
            </a:r>
          </a:p>
          <a:p>
            <a:r>
              <a:rPr lang="en-US" dirty="0" err="1"/>
              <a:t>TûPjRYo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SPj§f</a:t>
            </a:r>
            <a:r>
              <a:rPr lang="en-US" dirty="0"/>
              <a:t> </a:t>
            </a:r>
            <a:r>
              <a:rPr lang="en-US" dirty="0" err="1"/>
              <a:t>ùNpYôo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A4C01-D163-4DA6-B53A-864679D26BB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A§NV </a:t>
            </a:r>
            <a:r>
              <a:rPr lang="en-US" dirty="0" err="1"/>
              <a:t>LpYô</a:t>
            </a:r>
            <a:r>
              <a:rPr lang="en-US" dirty="0"/>
              <a:t>¬ £</a:t>
            </a:r>
            <a:r>
              <a:rPr lang="en-US" dirty="0" err="1"/>
              <a:t>ÛûY«úX</a:t>
            </a:r>
            <a:r>
              <a:rPr lang="en-US" dirty="0"/>
              <a:t> -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Aû</a:t>
            </a:r>
            <a:r>
              <a:rPr lang="en-US" dirty="0"/>
              <a:t>]</a:t>
            </a:r>
            <a:r>
              <a:rPr lang="en-US" dirty="0" err="1"/>
              <a:t>jûRÙm</a:t>
            </a:r>
            <a:r>
              <a:rPr lang="en-US" dirty="0"/>
              <a:t> </a:t>
            </a:r>
            <a:r>
              <a:rPr lang="en-US" dirty="0" err="1"/>
              <a:t>ùNnÕ</a:t>
            </a:r>
            <a:r>
              <a:rPr lang="en-US" dirty="0"/>
              <a:t> </a:t>
            </a:r>
            <a:r>
              <a:rPr lang="en-US" dirty="0" err="1"/>
              <a:t>Ø¥jÕ®hPôo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EB79A-CAC1-4D34-9497-E4D7AABFFC15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RÝm×L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¿ </a:t>
            </a:r>
            <a:r>
              <a:rPr lang="en-US" dirty="0" err="1"/>
              <a:t>ÑLUô</a:t>
            </a:r>
            <a:r>
              <a:rPr lang="en-US" dirty="0"/>
              <a:t>]</a:t>
            </a:r>
            <a:r>
              <a:rPr lang="en-US" dirty="0" err="1"/>
              <a:t>ôn</a:t>
            </a:r>
            <a:r>
              <a:rPr lang="en-US" dirty="0"/>
              <a:t> </a:t>
            </a:r>
          </a:p>
          <a:p>
            <a:r>
              <a:rPr lang="en-US" dirty="0"/>
              <a:t>RV®]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UßT¥Ùm</a:t>
            </a:r>
            <a:r>
              <a:rPr lang="en-US" dirty="0"/>
              <a:t> ©\</a:t>
            </a:r>
            <a:r>
              <a:rPr lang="en-US" dirty="0" err="1"/>
              <a:t>kÕ®hPôn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7923-C62A-4740-9AEF-B1DF6999600B}"/>
              </a:ext>
            </a:extLst>
          </p:cNvPr>
          <p:cNvSpPr txBox="1"/>
          <p:nvPr/>
        </p:nvSpPr>
        <p:spPr>
          <a:xfrm>
            <a:off x="1780912" y="5377237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B©WLôm</a:t>
            </a:r>
            <a:r>
              <a:rPr lang="en-US" dirty="0"/>
              <a:t> </a:t>
            </a:r>
            <a:r>
              <a:rPr lang="en-US" dirty="0" err="1"/>
              <a:t>NôWôs</a:t>
            </a:r>
            <a:r>
              <a:rPr lang="en-US" dirty="0"/>
              <a:t> </a:t>
            </a:r>
            <a:r>
              <a:rPr lang="en-US" dirty="0" err="1"/>
              <a:t>ÏZkûR</a:t>
            </a:r>
            <a:r>
              <a:rPr lang="en-US" dirty="0"/>
              <a:t> </a:t>
            </a:r>
            <a:r>
              <a:rPr lang="en-US" dirty="0" err="1"/>
              <a:t>ùT</a:t>
            </a:r>
            <a:r>
              <a:rPr lang="en-US" dirty="0"/>
              <a:t>\ </a:t>
            </a:r>
            <a:r>
              <a:rPr lang="en-US" dirty="0" err="1"/>
              <a:t>Bt</a:t>
            </a:r>
            <a:r>
              <a:rPr lang="en-US" dirty="0"/>
              <a:t>\p </a:t>
            </a:r>
            <a:r>
              <a:rPr lang="en-US" dirty="0" err="1"/>
              <a:t>ùTt</a:t>
            </a:r>
            <a:r>
              <a:rPr lang="en-US" dirty="0"/>
              <a:t>\Õ </a:t>
            </a:r>
            <a:r>
              <a:rPr lang="en-US" dirty="0" err="1"/>
              <a:t>Sm©dûL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EC3C8-3427-4B00-9AE9-DB3B6479E2F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YôdÏjRjRm</a:t>
            </a:r>
            <a:r>
              <a:rPr lang="en-US" dirty="0"/>
              <a:t> </a:t>
            </a:r>
            <a:r>
              <a:rPr lang="en-US" dirty="0" err="1"/>
              <a:t>ùNnRYo</a:t>
            </a:r>
            <a:r>
              <a:rPr lang="en-US" dirty="0"/>
              <a:t> </a:t>
            </a:r>
            <a:r>
              <a:rPr lang="en-US" dirty="0" err="1"/>
              <a:t>SmTjRdLYo</a:t>
            </a:r>
            <a:r>
              <a:rPr lang="en-US" dirty="0"/>
              <a:t> </a:t>
            </a:r>
          </a:p>
          <a:p>
            <a:r>
              <a:rPr lang="en-US" dirty="0" err="1"/>
              <a:t>HdLùUpXôm</a:t>
            </a:r>
            <a:r>
              <a:rPr lang="en-US" dirty="0"/>
              <a:t> </a:t>
            </a:r>
            <a:r>
              <a:rPr lang="en-US" dirty="0" err="1"/>
              <a:t>GlT¥Ùm</a:t>
            </a:r>
            <a:r>
              <a:rPr lang="en-US" dirty="0"/>
              <a:t> ¨û\</a:t>
            </a:r>
            <a:r>
              <a:rPr lang="en-US" dirty="0" err="1"/>
              <a:t>úYtßYôo</a:t>
            </a:r>
            <a:r>
              <a:rPr lang="en-US" dirty="0"/>
              <a:t> - Eu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030AD-5FF2-4B34-B238-3D2772AC6B57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ùYhPôkRûW«úX</a:t>
            </a:r>
            <a:r>
              <a:rPr lang="en-US" dirty="0"/>
              <a:t> </a:t>
            </a:r>
            <a:r>
              <a:rPr lang="en-US" dirty="0" err="1"/>
              <a:t>SPlTÕúTôp</a:t>
            </a:r>
            <a:r>
              <a:rPr lang="en-US" dirty="0"/>
              <a:t> </a:t>
            </a:r>
            <a:r>
              <a:rPr lang="en-US" dirty="0" err="1"/>
              <a:t>LPûX</a:t>
            </a:r>
            <a:r>
              <a:rPr lang="en-US" dirty="0"/>
              <a:t> </a:t>
            </a:r>
            <a:r>
              <a:rPr lang="en-US" dirty="0" err="1"/>
              <a:t>LPkR</a:t>
            </a:r>
            <a:r>
              <a:rPr lang="en-US" dirty="0"/>
              <a:t>]o </a:t>
            </a:r>
            <a:r>
              <a:rPr lang="en-US" dirty="0" err="1"/>
              <a:t>Sm©dûL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3A3A5-22FC-4586-B89A-5EBE09E79DE2}"/>
              </a:ext>
            </a:extLst>
          </p:cNvPr>
          <p:cNvSpPr txBox="1"/>
          <p:nvPr/>
        </p:nvSpPr>
        <p:spPr>
          <a:xfrm>
            <a:off x="1990637" y="5377238"/>
            <a:ext cx="821072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G¬úLô</a:t>
            </a:r>
            <a:r>
              <a:rPr lang="en-US" dirty="0"/>
              <a:t> </a:t>
            </a:r>
            <a:r>
              <a:rPr lang="en-US" dirty="0" err="1"/>
              <a:t>U§pLs</a:t>
            </a:r>
            <a:r>
              <a:rPr lang="en-US" dirty="0"/>
              <a:t> ®</a:t>
            </a:r>
            <a:r>
              <a:rPr lang="en-US" dirty="0" err="1"/>
              <a:t>ÝkR</a:t>
            </a:r>
            <a:r>
              <a:rPr lang="en-US" dirty="0"/>
              <a:t>]</a:t>
            </a:r>
            <a:r>
              <a:rPr lang="en-US" dirty="0" err="1"/>
              <a:t>úY</a:t>
            </a:r>
            <a:r>
              <a:rPr lang="en-US" dirty="0"/>
              <a:t> </a:t>
            </a:r>
            <a:r>
              <a:rPr lang="en-US" dirty="0" err="1"/>
              <a:t>HÝSôs</a:t>
            </a:r>
            <a:r>
              <a:rPr lang="en-US" dirty="0"/>
              <a:t> </a:t>
            </a:r>
            <a:r>
              <a:rPr lang="en-US" dirty="0" err="1"/>
              <a:t>FoYXm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D7D2B-504C-4036-B2CD-47FC5320586C}"/>
              </a:ext>
            </a:extLst>
          </p:cNvPr>
          <p:cNvSpPr txBox="1"/>
          <p:nvPr/>
        </p:nvSpPr>
        <p:spPr>
          <a:xfrm>
            <a:off x="1801885" y="5375248"/>
            <a:ext cx="858823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EX¡úX</a:t>
            </a:r>
            <a:r>
              <a:rPr lang="en-US" dirty="0"/>
              <a:t> </a:t>
            </a:r>
            <a:r>
              <a:rPr lang="en-US" dirty="0" err="1"/>
              <a:t>CÚdÏm</a:t>
            </a:r>
            <a:r>
              <a:rPr lang="en-US" dirty="0"/>
              <a:t> </a:t>
            </a:r>
            <a:r>
              <a:rPr lang="en-US" dirty="0" err="1"/>
              <a:t>AYû</a:t>
            </a:r>
            <a:r>
              <a:rPr lang="en-US" dirty="0"/>
              <a:t>] ®P E]</a:t>
            </a:r>
            <a:r>
              <a:rPr lang="en-US" dirty="0" err="1"/>
              <a:t>dÏs</a:t>
            </a:r>
            <a:r>
              <a:rPr lang="en-US" dirty="0"/>
              <a:t> </a:t>
            </a:r>
            <a:r>
              <a:rPr lang="en-US" dirty="0" err="1"/>
              <a:t>CÚlTYo</a:t>
            </a:r>
            <a:r>
              <a:rPr lang="en-US" dirty="0"/>
              <a:t> </a:t>
            </a:r>
            <a:r>
              <a:rPr lang="en-US" dirty="0" err="1"/>
              <a:t>ùT¬VYúW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152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2020-07-10T15:49:55Z</dcterms:modified>
</cp:coreProperties>
</file>