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C7B733FB-0F65-425D-AA66-B9BA1832C69C}"/>
    <pc:docChg chg="delSld modSld">
      <pc:chgData name="Samson Christopher" userId="6a13b5f1e64a53ae" providerId="LiveId" clId="{C7B733FB-0F65-425D-AA66-B9BA1832C69C}" dt="2020-04-29T01:13:46.563" v="169" actId="1036"/>
      <pc:docMkLst>
        <pc:docMk/>
      </pc:docMkLst>
      <pc:sldChg chg="del">
        <pc:chgData name="Samson Christopher" userId="6a13b5f1e64a53ae" providerId="LiveId" clId="{C7B733FB-0F65-425D-AA66-B9BA1832C69C}" dt="2020-04-29T01:09:02.785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C7B733FB-0F65-425D-AA66-B9BA1832C69C}" dt="2020-04-29T01:11:26.336" v="50" actId="1035"/>
        <pc:sldMkLst>
          <pc:docMk/>
          <pc:sldMk cId="1777894342" sldId="389"/>
        </pc:sldMkLst>
        <pc:spChg chg="add mod">
          <ac:chgData name="Samson Christopher" userId="6a13b5f1e64a53ae" providerId="LiveId" clId="{C7B733FB-0F65-425D-AA66-B9BA1832C69C}" dt="2020-04-29T01:11:26.336" v="50" actId="1035"/>
          <ac:spMkLst>
            <pc:docMk/>
            <pc:sldMk cId="1777894342" sldId="389"/>
            <ac:spMk id="2" creationId="{7D96C02F-0DDE-4701-9677-93989EFD9A43}"/>
          </ac:spMkLst>
        </pc:spChg>
      </pc:sldChg>
      <pc:sldChg chg="addSp modSp mod">
        <pc:chgData name="Samson Christopher" userId="6a13b5f1e64a53ae" providerId="LiveId" clId="{C7B733FB-0F65-425D-AA66-B9BA1832C69C}" dt="2020-04-29T01:11:34.851" v="57" actId="1036"/>
        <pc:sldMkLst>
          <pc:docMk/>
          <pc:sldMk cId="850099564" sldId="390"/>
        </pc:sldMkLst>
        <pc:spChg chg="add mod">
          <ac:chgData name="Samson Christopher" userId="6a13b5f1e64a53ae" providerId="LiveId" clId="{C7B733FB-0F65-425D-AA66-B9BA1832C69C}" dt="2020-04-29T01:11:34.851" v="57" actId="1036"/>
          <ac:spMkLst>
            <pc:docMk/>
            <pc:sldMk cId="850099564" sldId="390"/>
            <ac:spMk id="2" creationId="{9A049264-8A07-4B87-A1AA-A1F5C85A017F}"/>
          </ac:spMkLst>
        </pc:spChg>
      </pc:sldChg>
      <pc:sldChg chg="addSp modSp mod">
        <pc:chgData name="Samson Christopher" userId="6a13b5f1e64a53ae" providerId="LiveId" clId="{C7B733FB-0F65-425D-AA66-B9BA1832C69C}" dt="2020-04-29T01:11:42.508" v="63" actId="1036"/>
        <pc:sldMkLst>
          <pc:docMk/>
          <pc:sldMk cId="944968354" sldId="391"/>
        </pc:sldMkLst>
        <pc:spChg chg="add mod">
          <ac:chgData name="Samson Christopher" userId="6a13b5f1e64a53ae" providerId="LiveId" clId="{C7B733FB-0F65-425D-AA66-B9BA1832C69C}" dt="2020-04-29T01:11:42.508" v="63" actId="1036"/>
          <ac:spMkLst>
            <pc:docMk/>
            <pc:sldMk cId="944968354" sldId="391"/>
            <ac:spMk id="2" creationId="{734D5A0F-6E87-4A73-8CAA-551E9C24D66C}"/>
          </ac:spMkLst>
        </pc:spChg>
      </pc:sldChg>
      <pc:sldChg chg="addSp modSp mod">
        <pc:chgData name="Samson Christopher" userId="6a13b5f1e64a53ae" providerId="LiveId" clId="{C7B733FB-0F65-425D-AA66-B9BA1832C69C}" dt="2020-04-29T01:11:52.964" v="72" actId="1036"/>
        <pc:sldMkLst>
          <pc:docMk/>
          <pc:sldMk cId="1414681237" sldId="392"/>
        </pc:sldMkLst>
        <pc:spChg chg="add mod">
          <ac:chgData name="Samson Christopher" userId="6a13b5f1e64a53ae" providerId="LiveId" clId="{C7B733FB-0F65-425D-AA66-B9BA1832C69C}" dt="2020-04-29T01:11:52.964" v="72" actId="1036"/>
          <ac:spMkLst>
            <pc:docMk/>
            <pc:sldMk cId="1414681237" sldId="392"/>
            <ac:spMk id="2" creationId="{5A73BCBB-B6D8-4F76-B4CB-84C8EBB7C3A0}"/>
          </ac:spMkLst>
        </pc:spChg>
      </pc:sldChg>
      <pc:sldChg chg="addSp modSp mod">
        <pc:chgData name="Samson Christopher" userId="6a13b5f1e64a53ae" providerId="LiveId" clId="{C7B733FB-0F65-425D-AA66-B9BA1832C69C}" dt="2020-04-29T01:12:03.214" v="88" actId="1036"/>
        <pc:sldMkLst>
          <pc:docMk/>
          <pc:sldMk cId="4103851070" sldId="393"/>
        </pc:sldMkLst>
        <pc:spChg chg="add mod">
          <ac:chgData name="Samson Christopher" userId="6a13b5f1e64a53ae" providerId="LiveId" clId="{C7B733FB-0F65-425D-AA66-B9BA1832C69C}" dt="2020-04-29T01:12:03.214" v="88" actId="1036"/>
          <ac:spMkLst>
            <pc:docMk/>
            <pc:sldMk cId="4103851070" sldId="393"/>
            <ac:spMk id="2" creationId="{D80B647D-8ACD-401A-9B9C-AA103F47D580}"/>
          </ac:spMkLst>
        </pc:spChg>
      </pc:sldChg>
      <pc:sldChg chg="addSp modSp mod">
        <pc:chgData name="Samson Christopher" userId="6a13b5f1e64a53ae" providerId="LiveId" clId="{C7B733FB-0F65-425D-AA66-B9BA1832C69C}" dt="2020-04-29T01:12:12.791" v="101" actId="1036"/>
        <pc:sldMkLst>
          <pc:docMk/>
          <pc:sldMk cId="659567130" sldId="394"/>
        </pc:sldMkLst>
        <pc:spChg chg="add mod">
          <ac:chgData name="Samson Christopher" userId="6a13b5f1e64a53ae" providerId="LiveId" clId="{C7B733FB-0F65-425D-AA66-B9BA1832C69C}" dt="2020-04-29T01:12:12.791" v="101" actId="1036"/>
          <ac:spMkLst>
            <pc:docMk/>
            <pc:sldMk cId="659567130" sldId="394"/>
            <ac:spMk id="2" creationId="{E0160D64-5106-4837-B322-DF8FAB229DF1}"/>
          </ac:spMkLst>
        </pc:spChg>
      </pc:sldChg>
      <pc:sldChg chg="addSp modSp mod">
        <pc:chgData name="Samson Christopher" userId="6a13b5f1e64a53ae" providerId="LiveId" clId="{C7B733FB-0F65-425D-AA66-B9BA1832C69C}" dt="2020-04-29T01:12:22.165" v="107" actId="1036"/>
        <pc:sldMkLst>
          <pc:docMk/>
          <pc:sldMk cId="859356432" sldId="395"/>
        </pc:sldMkLst>
        <pc:spChg chg="add mod">
          <ac:chgData name="Samson Christopher" userId="6a13b5f1e64a53ae" providerId="LiveId" clId="{C7B733FB-0F65-425D-AA66-B9BA1832C69C}" dt="2020-04-29T01:12:22.165" v="107" actId="1036"/>
          <ac:spMkLst>
            <pc:docMk/>
            <pc:sldMk cId="859356432" sldId="395"/>
            <ac:spMk id="2" creationId="{2B2073FE-74FB-4DD8-9A34-1F826F785A2A}"/>
          </ac:spMkLst>
        </pc:spChg>
      </pc:sldChg>
      <pc:sldChg chg="addSp modSp mod">
        <pc:chgData name="Samson Christopher" userId="6a13b5f1e64a53ae" providerId="LiveId" clId="{C7B733FB-0F65-425D-AA66-B9BA1832C69C}" dt="2020-04-29T01:12:30.410" v="113" actId="1036"/>
        <pc:sldMkLst>
          <pc:docMk/>
          <pc:sldMk cId="2025405914" sldId="396"/>
        </pc:sldMkLst>
        <pc:spChg chg="add mod">
          <ac:chgData name="Samson Christopher" userId="6a13b5f1e64a53ae" providerId="LiveId" clId="{C7B733FB-0F65-425D-AA66-B9BA1832C69C}" dt="2020-04-29T01:12:30.410" v="113" actId="1036"/>
          <ac:spMkLst>
            <pc:docMk/>
            <pc:sldMk cId="2025405914" sldId="396"/>
            <ac:spMk id="2" creationId="{E91B5633-C107-46A6-B120-E7FA6F0B9886}"/>
          </ac:spMkLst>
        </pc:spChg>
      </pc:sldChg>
      <pc:sldChg chg="addSp modSp mod">
        <pc:chgData name="Samson Christopher" userId="6a13b5f1e64a53ae" providerId="LiveId" clId="{C7B733FB-0F65-425D-AA66-B9BA1832C69C}" dt="2020-04-29T01:12:41.491" v="121" actId="1036"/>
        <pc:sldMkLst>
          <pc:docMk/>
          <pc:sldMk cId="2940326978" sldId="397"/>
        </pc:sldMkLst>
        <pc:spChg chg="add mod">
          <ac:chgData name="Samson Christopher" userId="6a13b5f1e64a53ae" providerId="LiveId" clId="{C7B733FB-0F65-425D-AA66-B9BA1832C69C}" dt="2020-04-29T01:12:41.491" v="121" actId="1036"/>
          <ac:spMkLst>
            <pc:docMk/>
            <pc:sldMk cId="2940326978" sldId="397"/>
            <ac:spMk id="2" creationId="{DAE9D7CE-241A-4401-B464-C8BD788DB237}"/>
          </ac:spMkLst>
        </pc:spChg>
      </pc:sldChg>
      <pc:sldChg chg="addSp modSp mod">
        <pc:chgData name="Samson Christopher" userId="6a13b5f1e64a53ae" providerId="LiveId" clId="{C7B733FB-0F65-425D-AA66-B9BA1832C69C}" dt="2020-04-29T01:13:02.760" v="131" actId="1035"/>
        <pc:sldMkLst>
          <pc:docMk/>
          <pc:sldMk cId="2964080828" sldId="398"/>
        </pc:sldMkLst>
        <pc:spChg chg="add mod">
          <ac:chgData name="Samson Christopher" userId="6a13b5f1e64a53ae" providerId="LiveId" clId="{C7B733FB-0F65-425D-AA66-B9BA1832C69C}" dt="2020-04-29T01:13:02.760" v="131" actId="1035"/>
          <ac:spMkLst>
            <pc:docMk/>
            <pc:sldMk cId="2964080828" sldId="398"/>
            <ac:spMk id="2" creationId="{2CEC8DAF-DA27-408A-A48B-F8A93DD52036}"/>
          </ac:spMkLst>
        </pc:spChg>
      </pc:sldChg>
      <pc:sldChg chg="addSp modSp mod">
        <pc:chgData name="Samson Christopher" userId="6a13b5f1e64a53ae" providerId="LiveId" clId="{C7B733FB-0F65-425D-AA66-B9BA1832C69C}" dt="2020-04-29T01:13:11.791" v="138" actId="1035"/>
        <pc:sldMkLst>
          <pc:docMk/>
          <pc:sldMk cId="1883622595" sldId="399"/>
        </pc:sldMkLst>
        <pc:spChg chg="add mod">
          <ac:chgData name="Samson Christopher" userId="6a13b5f1e64a53ae" providerId="LiveId" clId="{C7B733FB-0F65-425D-AA66-B9BA1832C69C}" dt="2020-04-29T01:13:11.791" v="138" actId="1035"/>
          <ac:spMkLst>
            <pc:docMk/>
            <pc:sldMk cId="1883622595" sldId="399"/>
            <ac:spMk id="2" creationId="{DD30C4BB-B289-452E-8E03-E66F304F35FF}"/>
          </ac:spMkLst>
        </pc:spChg>
      </pc:sldChg>
      <pc:sldChg chg="addSp modSp mod">
        <pc:chgData name="Samson Christopher" userId="6a13b5f1e64a53ae" providerId="LiveId" clId="{C7B733FB-0F65-425D-AA66-B9BA1832C69C}" dt="2020-04-29T01:13:20.949" v="148" actId="1035"/>
        <pc:sldMkLst>
          <pc:docMk/>
          <pc:sldMk cId="642142391" sldId="400"/>
        </pc:sldMkLst>
        <pc:spChg chg="add mod">
          <ac:chgData name="Samson Christopher" userId="6a13b5f1e64a53ae" providerId="LiveId" clId="{C7B733FB-0F65-425D-AA66-B9BA1832C69C}" dt="2020-04-29T01:13:20.949" v="148" actId="1035"/>
          <ac:spMkLst>
            <pc:docMk/>
            <pc:sldMk cId="642142391" sldId="400"/>
            <ac:spMk id="2" creationId="{EC5D2672-76E3-4BD2-9518-258B2F3CC49E}"/>
          </ac:spMkLst>
        </pc:spChg>
      </pc:sldChg>
      <pc:sldChg chg="addSp modSp mod">
        <pc:chgData name="Samson Christopher" userId="6a13b5f1e64a53ae" providerId="LiveId" clId="{C7B733FB-0F65-425D-AA66-B9BA1832C69C}" dt="2020-04-29T01:13:35.190" v="164" actId="1036"/>
        <pc:sldMkLst>
          <pc:docMk/>
          <pc:sldMk cId="620554568" sldId="401"/>
        </pc:sldMkLst>
        <pc:spChg chg="add mod">
          <ac:chgData name="Samson Christopher" userId="6a13b5f1e64a53ae" providerId="LiveId" clId="{C7B733FB-0F65-425D-AA66-B9BA1832C69C}" dt="2020-04-29T01:13:35.190" v="164" actId="1036"/>
          <ac:spMkLst>
            <pc:docMk/>
            <pc:sldMk cId="620554568" sldId="401"/>
            <ac:spMk id="2" creationId="{B5705F32-725E-4B02-A619-7CB5C6CF26CE}"/>
          </ac:spMkLst>
        </pc:spChg>
      </pc:sldChg>
      <pc:sldChg chg="addSp modSp mod">
        <pc:chgData name="Samson Christopher" userId="6a13b5f1e64a53ae" providerId="LiveId" clId="{C7B733FB-0F65-425D-AA66-B9BA1832C69C}" dt="2020-04-29T01:13:46.563" v="169" actId="1036"/>
        <pc:sldMkLst>
          <pc:docMk/>
          <pc:sldMk cId="459594907" sldId="402"/>
        </pc:sldMkLst>
        <pc:spChg chg="add mod">
          <ac:chgData name="Samson Christopher" userId="6a13b5f1e64a53ae" providerId="LiveId" clId="{C7B733FB-0F65-425D-AA66-B9BA1832C69C}" dt="2020-04-29T01:13:46.563" v="169" actId="1036"/>
          <ac:spMkLst>
            <pc:docMk/>
            <pc:sldMk cId="459594907" sldId="402"/>
            <ac:spMk id="2" creationId="{C8B0FD28-9DF5-45E6-9702-827E13201B68}"/>
          </ac:spMkLst>
        </pc:spChg>
      </pc:sldChg>
      <pc:sldChg chg="del">
        <pc:chgData name="Samson Christopher" userId="6a13b5f1e64a53ae" providerId="LiveId" clId="{C7B733FB-0F65-425D-AA66-B9BA1832C69C}" dt="2020-04-29T01:08:49.674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96C02F-0DDE-4701-9677-93989EFD9A43}"/>
              </a:ext>
            </a:extLst>
          </p:cNvPr>
          <p:cNvSpPr/>
          <p:nvPr/>
        </p:nvSpPr>
        <p:spPr>
          <a:xfrm>
            <a:off x="-652002" y="5357804"/>
            <a:ext cx="134960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AÚs ¨û\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ùTô¯k§ÓúU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C8DAF-DA27-408A-A48B-F8A93DD52036}"/>
              </a:ext>
            </a:extLst>
          </p:cNvPr>
          <p:cNvSpPr/>
          <p:nvPr/>
        </p:nvSpPr>
        <p:spPr>
          <a:xfrm>
            <a:off x="654445" y="5366749"/>
            <a:ext cx="108831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Y¯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SPk§PúY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0C4BB-B289-452E-8E03-E66F304F35FF}"/>
              </a:ext>
            </a:extLst>
          </p:cNvPr>
          <p:cNvSpPr/>
          <p:nvPr/>
        </p:nvSpPr>
        <p:spPr>
          <a:xfrm>
            <a:off x="1024740" y="5366748"/>
            <a:ext cx="101425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5D2672-76E3-4BD2-9518-258B2F3CC49E}"/>
              </a:ext>
            </a:extLst>
          </p:cNvPr>
          <p:cNvSpPr/>
          <p:nvPr/>
        </p:nvSpPr>
        <p:spPr>
          <a:xfrm>
            <a:off x="658453" y="5366748"/>
            <a:ext cx="108750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SPk§PúY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BÞûL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705F32-725E-4B02-A619-7CB5C6CF26CE}"/>
              </a:ext>
            </a:extLst>
          </p:cNvPr>
          <p:cNvSpPr/>
          <p:nvPr/>
        </p:nvSpPr>
        <p:spPr>
          <a:xfrm>
            <a:off x="107822" y="5366748"/>
            <a:ext cx="119763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EXok§Óm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GÛm×LÞm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E«oùTtß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GÝm©PúY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B0FD28-9DF5-45E6-9702-827E13201B68}"/>
              </a:ext>
            </a:extLst>
          </p:cNvPr>
          <p:cNvSpPr/>
          <p:nvPr/>
        </p:nvSpPr>
        <p:spPr>
          <a:xfrm>
            <a:off x="490138" y="5366749"/>
            <a:ext cx="112117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GÝl×RûX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Li¥PúY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A°j§ÓúU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049264-8A07-4B87-A1AA-A1F5C85A017F}"/>
              </a:ext>
            </a:extLst>
          </p:cNvPr>
          <p:cNvSpPr/>
          <p:nvPr/>
        </p:nvSpPr>
        <p:spPr>
          <a:xfrm>
            <a:off x="-1799751" y="5366430"/>
            <a:ext cx="157915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¾ÚúU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Wl©ÓúU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4D5A0F-6E87-4A73-8CAA-551E9C24D66C}"/>
              </a:ext>
            </a:extLst>
          </p:cNvPr>
          <p:cNvSpPr/>
          <p:nvPr/>
        </p:nvSpPr>
        <p:spPr>
          <a:xfrm>
            <a:off x="-94157" y="5367688"/>
            <a:ext cx="123803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GiùQn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A©ú`Lm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A°j§ÓúU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73BCBB-B6D8-4F76-B4CB-84C8EBB7C3A0}"/>
              </a:ext>
            </a:extLst>
          </p:cNvPr>
          <p:cNvSpPr/>
          <p:nvPr/>
        </p:nvSpPr>
        <p:spPr>
          <a:xfrm>
            <a:off x="154309" y="5359299"/>
            <a:ext cx="118833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SYùUô¯Vôp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A°j§ÓúU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0B647D-8ACD-401A-9B9C-AA103F47D580}"/>
              </a:ext>
            </a:extLst>
          </p:cNvPr>
          <p:cNvSpPr/>
          <p:nvPr/>
        </p:nvSpPr>
        <p:spPr>
          <a:xfrm>
            <a:off x="1253969" y="5359299"/>
            <a:ext cx="96840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Nj§V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¿o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SPj§ÓúU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60D64-5106-4837-B322-DF8FAB229DF1}"/>
              </a:ext>
            </a:extLst>
          </p:cNvPr>
          <p:cNvSpPr/>
          <p:nvPr/>
        </p:nvSpPr>
        <p:spPr>
          <a:xfrm>
            <a:off x="447658" y="5366749"/>
            <a:ext cx="112966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Øj§ûWVôn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`¡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AfNôWUôn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073FE-74FB-4DD8-9A34-1F826F785A2A}"/>
              </a:ext>
            </a:extLst>
          </p:cNvPr>
          <p:cNvSpPr/>
          <p:nvPr/>
        </p:nvSpPr>
        <p:spPr>
          <a:xfrm>
            <a:off x="837990" y="5366749"/>
            <a:ext cx="105160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Ad¡²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A©ú`Lm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ÖLj§û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Ø±j§ÓúU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1B5633-C107-46A6-B120-E7FA6F0B9886}"/>
              </a:ext>
            </a:extLst>
          </p:cNvPr>
          <p:cNvSpPr/>
          <p:nvPr/>
        </p:nvSpPr>
        <p:spPr>
          <a:xfrm>
            <a:off x="436438" y="5358360"/>
            <a:ext cx="113191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NjÕÚûY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NjÕYm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A°j§ÓúU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E9D7CE-241A-4401-B464-C8BD788DB237}"/>
              </a:ext>
            </a:extLst>
          </p:cNvPr>
          <p:cNvSpPr/>
          <p:nvPr/>
        </p:nvSpPr>
        <p:spPr>
          <a:xfrm>
            <a:off x="1195459" y="5358360"/>
            <a:ext cx="98010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ÕdLØm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TÓjRôUp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178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2020-04-29T01:13:51Z</dcterms:modified>
</cp:coreProperties>
</file>