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5680F46-403F-4337-AE32-942C53444966}"/>
    <pc:docChg chg="delSld modSld">
      <pc:chgData name="Samson Christopher" userId="6a13b5f1e64a53ae" providerId="LiveId" clId="{F5680F46-403F-4337-AE32-942C53444966}" dt="2020-04-29T01:17:15.917" v="92" actId="1035"/>
      <pc:docMkLst>
        <pc:docMk/>
      </pc:docMkLst>
      <pc:sldChg chg="del">
        <pc:chgData name="Samson Christopher" userId="6a13b5f1e64a53ae" providerId="LiveId" clId="{F5680F46-403F-4337-AE32-942C53444966}" dt="2020-04-29T01:15:28.30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5680F46-403F-4337-AE32-942C53444966}" dt="2020-04-29T01:16:22.769" v="47" actId="1036"/>
        <pc:sldMkLst>
          <pc:docMk/>
          <pc:sldMk cId="1777894342" sldId="389"/>
        </pc:sldMkLst>
        <pc:spChg chg="add mod">
          <ac:chgData name="Samson Christopher" userId="6a13b5f1e64a53ae" providerId="LiveId" clId="{F5680F46-403F-4337-AE32-942C53444966}" dt="2020-04-29T01:16:22.769" v="47" actId="1036"/>
          <ac:spMkLst>
            <pc:docMk/>
            <pc:sldMk cId="1777894342" sldId="389"/>
            <ac:spMk id="2" creationId="{2BFEEE0E-1915-45A6-A5B4-66A8D78D6BEE}"/>
          </ac:spMkLst>
        </pc:spChg>
      </pc:sldChg>
      <pc:sldChg chg="addSp modSp mod">
        <pc:chgData name="Samson Christopher" userId="6a13b5f1e64a53ae" providerId="LiveId" clId="{F5680F46-403F-4337-AE32-942C53444966}" dt="2020-04-29T01:16:38.908" v="58" actId="1035"/>
        <pc:sldMkLst>
          <pc:docMk/>
          <pc:sldMk cId="850099564" sldId="390"/>
        </pc:sldMkLst>
        <pc:spChg chg="add mod">
          <ac:chgData name="Samson Christopher" userId="6a13b5f1e64a53ae" providerId="LiveId" clId="{F5680F46-403F-4337-AE32-942C53444966}" dt="2020-04-29T01:16:38.908" v="58" actId="1035"/>
          <ac:spMkLst>
            <pc:docMk/>
            <pc:sldMk cId="850099564" sldId="390"/>
            <ac:spMk id="2" creationId="{A6E5C734-D431-4304-A66E-5CE70AE31A5A}"/>
          </ac:spMkLst>
        </pc:spChg>
      </pc:sldChg>
      <pc:sldChg chg="addSp modSp mod">
        <pc:chgData name="Samson Christopher" userId="6a13b5f1e64a53ae" providerId="LiveId" clId="{F5680F46-403F-4337-AE32-942C53444966}" dt="2020-04-29T01:16:46.873" v="65" actId="1036"/>
        <pc:sldMkLst>
          <pc:docMk/>
          <pc:sldMk cId="944968354" sldId="391"/>
        </pc:sldMkLst>
        <pc:spChg chg="add mod">
          <ac:chgData name="Samson Christopher" userId="6a13b5f1e64a53ae" providerId="LiveId" clId="{F5680F46-403F-4337-AE32-942C53444966}" dt="2020-04-29T01:16:46.873" v="65" actId="1036"/>
          <ac:spMkLst>
            <pc:docMk/>
            <pc:sldMk cId="944968354" sldId="391"/>
            <ac:spMk id="2" creationId="{F66850A2-5BCD-4910-806F-F49761D04D18}"/>
          </ac:spMkLst>
        </pc:spChg>
      </pc:sldChg>
      <pc:sldChg chg="addSp modSp mod">
        <pc:chgData name="Samson Christopher" userId="6a13b5f1e64a53ae" providerId="LiveId" clId="{F5680F46-403F-4337-AE32-942C53444966}" dt="2020-04-29T01:16:55.834" v="74" actId="1036"/>
        <pc:sldMkLst>
          <pc:docMk/>
          <pc:sldMk cId="1414681237" sldId="392"/>
        </pc:sldMkLst>
        <pc:spChg chg="add mod">
          <ac:chgData name="Samson Christopher" userId="6a13b5f1e64a53ae" providerId="LiveId" clId="{F5680F46-403F-4337-AE32-942C53444966}" dt="2020-04-29T01:16:55.834" v="74" actId="1036"/>
          <ac:spMkLst>
            <pc:docMk/>
            <pc:sldMk cId="1414681237" sldId="392"/>
            <ac:spMk id="2" creationId="{CA7BF873-243B-4CD6-8768-51F1E1D6CEA3}"/>
          </ac:spMkLst>
        </pc:spChg>
      </pc:sldChg>
      <pc:sldChg chg="addSp modSp mod">
        <pc:chgData name="Samson Christopher" userId="6a13b5f1e64a53ae" providerId="LiveId" clId="{F5680F46-403F-4337-AE32-942C53444966}" dt="2020-04-29T01:17:08.061" v="84" actId="1036"/>
        <pc:sldMkLst>
          <pc:docMk/>
          <pc:sldMk cId="4103851070" sldId="393"/>
        </pc:sldMkLst>
        <pc:spChg chg="add mod">
          <ac:chgData name="Samson Christopher" userId="6a13b5f1e64a53ae" providerId="LiveId" clId="{F5680F46-403F-4337-AE32-942C53444966}" dt="2020-04-29T01:17:08.061" v="84" actId="1036"/>
          <ac:spMkLst>
            <pc:docMk/>
            <pc:sldMk cId="4103851070" sldId="393"/>
            <ac:spMk id="2" creationId="{7173D9D8-8AA1-46F9-86B5-45B138BD1C32}"/>
          </ac:spMkLst>
        </pc:spChg>
      </pc:sldChg>
      <pc:sldChg chg="addSp modSp mod">
        <pc:chgData name="Samson Christopher" userId="6a13b5f1e64a53ae" providerId="LiveId" clId="{F5680F46-403F-4337-AE32-942C53444966}" dt="2020-04-29T01:17:15.917" v="92" actId="1035"/>
        <pc:sldMkLst>
          <pc:docMk/>
          <pc:sldMk cId="659567130" sldId="394"/>
        </pc:sldMkLst>
        <pc:spChg chg="add mod">
          <ac:chgData name="Samson Christopher" userId="6a13b5f1e64a53ae" providerId="LiveId" clId="{F5680F46-403F-4337-AE32-942C53444966}" dt="2020-04-29T01:17:15.917" v="92" actId="1035"/>
          <ac:spMkLst>
            <pc:docMk/>
            <pc:sldMk cId="659567130" sldId="394"/>
            <ac:spMk id="2" creationId="{44EC6DC8-2969-405D-92E1-93A9F3DC3C79}"/>
          </ac:spMkLst>
        </pc:spChg>
      </pc:sldChg>
      <pc:sldChg chg="del">
        <pc:chgData name="Samson Christopher" userId="6a13b5f1e64a53ae" providerId="LiveId" clId="{F5680F46-403F-4337-AE32-942C53444966}" dt="2020-04-29T01:15:10.709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F5680F46-403F-4337-AE32-942C53444966}" dt="2020-04-29T01:15:13.324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F5680F46-403F-4337-AE32-942C53444966}" dt="2020-04-29T01:15:14.15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5680F46-403F-4337-AE32-942C53444966}" dt="2020-04-29T01:15:15.10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5680F46-403F-4337-AE32-942C53444966}" dt="2020-04-29T01:15:15.91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5680F46-403F-4337-AE32-942C53444966}" dt="2020-04-29T01:15:16.71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5680F46-403F-4337-AE32-942C53444966}" dt="2020-04-29T01:15:17.67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5680F46-403F-4337-AE32-942C53444966}" dt="2020-04-29T01:15:18.48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5680F46-403F-4337-AE32-942C53444966}" dt="2020-04-29T01:15:19.31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EEE0E-1915-45A6-A5B4-66A8D78D6BEE}"/>
              </a:ext>
            </a:extLst>
          </p:cNvPr>
          <p:cNvSpPr/>
          <p:nvPr/>
        </p:nvSpPr>
        <p:spPr>
          <a:xfrm>
            <a:off x="-466053" y="5358360"/>
            <a:ext cx="131241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RôÅûRl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SP]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E5C734-D431-4304-A66E-5CE70AE31A5A}"/>
              </a:ext>
            </a:extLst>
          </p:cNvPr>
          <p:cNvSpPr/>
          <p:nvPr/>
        </p:nvSpPr>
        <p:spPr>
          <a:xfrm>
            <a:off x="3257722" y="5710698"/>
            <a:ext cx="56765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CúVNlTô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6850A2-5BCD-4910-806F-F49761D04D18}"/>
              </a:ext>
            </a:extLst>
          </p:cNvPr>
          <p:cNvSpPr/>
          <p:nvPr/>
        </p:nvSpPr>
        <p:spPr>
          <a:xfrm>
            <a:off x="-944550" y="5357803"/>
            <a:ext cx="140810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F873-243B-4CD6-8768-51F1E1D6CEA3}"/>
              </a:ext>
            </a:extLst>
          </p:cNvPr>
          <p:cNvSpPr/>
          <p:nvPr/>
        </p:nvSpPr>
        <p:spPr>
          <a:xfrm>
            <a:off x="-1852651" y="5357803"/>
            <a:ext cx="158973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LÝ®V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73D9D8-8AA1-46F9-86B5-45B138BD1C32}"/>
              </a:ext>
            </a:extLst>
          </p:cNvPr>
          <p:cNvSpPr/>
          <p:nvPr/>
        </p:nvSpPr>
        <p:spPr>
          <a:xfrm>
            <a:off x="-1512814" y="5357804"/>
            <a:ext cx="152176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C6DC8-2969-405D-92E1-93A9F3DC3C79}"/>
              </a:ext>
            </a:extLst>
          </p:cNvPr>
          <p:cNvSpPr/>
          <p:nvPr/>
        </p:nvSpPr>
        <p:spPr>
          <a:xfrm>
            <a:off x="-1515219" y="5331925"/>
            <a:ext cx="15222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vÕÜdÏs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Ï±jRôúW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57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2020-04-29T01:17:18Z</dcterms:modified>
</cp:coreProperties>
</file>