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07" r:id="rId3"/>
    <p:sldId id="309" r:id="rId4"/>
    <p:sldId id="311" r:id="rId5"/>
    <p:sldId id="31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19:09.429" v="588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mod">
        <pc:chgData name="Samson Christopher" userId="6a13b5f1e64a53ae" providerId="LiveId" clId="{D5AF5252-D44E-433D-B625-4C9CA66A177D}" dt="2020-02-09T13:15:52.520" v="5383" actId="1036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modSp add mod">
        <pc:chgData name="Samson Christopher" userId="6a13b5f1e64a53ae" providerId="LiveId" clId="{D5AF5252-D44E-433D-B625-4C9CA66A177D}" dt="2020-02-09T13:17:45.985" v="5468" actId="1036"/>
        <pc:sldMkLst>
          <pc:docMk/>
          <pc:sldMk cId="3168421880" sldId="307"/>
        </pc:sldMkLst>
        <pc:spChg chg="add mod">
          <ac:chgData name="Samson Christopher" userId="6a13b5f1e64a53ae" providerId="LiveId" clId="{D5AF5252-D44E-433D-B625-4C9CA66A177D}" dt="2020-02-09T13:17:45.985" v="5468" actId="1036"/>
          <ac:spMkLst>
            <pc:docMk/>
            <pc:sldMk cId="3168421880" sldId="307"/>
            <ac:spMk id="2" creationId="{A68537CE-E2E2-4D5D-869E-0FA1F696CC0A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mod">
        <pc:chgData name="Samson Christopher" userId="6a13b5f1e64a53ae" providerId="LiveId" clId="{D5AF5252-D44E-433D-B625-4C9CA66A177D}" dt="2020-02-09T13:18:01.158" v="5543" actId="1036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mod">
        <pc:chgData name="Samson Christopher" userId="6a13b5f1e64a53ae" providerId="LiveId" clId="{D5AF5252-D44E-433D-B625-4C9CA66A177D}" dt="2020-02-09T13:18:12.687" v="5603" actId="1036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mod">
        <pc:chgData name="Samson Christopher" userId="6a13b5f1e64a53ae" providerId="LiveId" clId="{D5AF5252-D44E-433D-B625-4C9CA66A177D}" dt="2020-02-09T13:18:24.102" v="5660" actId="1036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mod">
        <pc:chgData name="Samson Christopher" userId="6a13b5f1e64a53ae" providerId="LiveId" clId="{D5AF5252-D44E-433D-B625-4C9CA66A177D}" dt="2020-02-09T13:18:36.588" v="5719" actId="1036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mod">
        <pc:chgData name="Samson Christopher" userId="6a13b5f1e64a53ae" providerId="LiveId" clId="{D5AF5252-D44E-433D-B625-4C9CA66A177D}" dt="2020-02-09T13:18:49.107" v="5773" actId="1035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mod">
        <pc:chgData name="Samson Christopher" userId="6a13b5f1e64a53ae" providerId="LiveId" clId="{D5AF5252-D44E-433D-B625-4C9CA66A177D}" dt="2020-02-09T13:18:57.838" v="5824" actId="1036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mod">
        <pc:chgData name="Samson Christopher" userId="6a13b5f1e64a53ae" providerId="LiveId" clId="{D5AF5252-D44E-433D-B625-4C9CA66A177D}" dt="2020-02-09T13:19:09.429" v="5880" actId="1036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75893066-249A-4865-AE51-9DCF609C0621}"/>
    <pc:docChg chg="custSel delSld modSld">
      <pc:chgData name="Samson Christopher" userId="6a13b5f1e64a53ae" providerId="LiveId" clId="{75893066-249A-4865-AE51-9DCF609C0621}" dt="2020-08-06T16:32:02.175" v="104" actId="2711"/>
      <pc:docMkLst>
        <pc:docMk/>
      </pc:docMkLst>
      <pc:sldChg chg="modSp mod">
        <pc:chgData name="Samson Christopher" userId="6a13b5f1e64a53ae" providerId="LiveId" clId="{75893066-249A-4865-AE51-9DCF609C0621}" dt="2020-08-06T16:24:16.517" v="5" actId="1035"/>
        <pc:sldMkLst>
          <pc:docMk/>
          <pc:sldMk cId="4168979601" sldId="306"/>
        </pc:sldMkLst>
        <pc:spChg chg="mod">
          <ac:chgData name="Samson Christopher" userId="6a13b5f1e64a53ae" providerId="LiveId" clId="{75893066-249A-4865-AE51-9DCF609C0621}" dt="2020-08-06T16:24:16.517" v="5" actId="1035"/>
          <ac:spMkLst>
            <pc:docMk/>
            <pc:sldMk cId="4168979601" sldId="306"/>
            <ac:spMk id="3" creationId="{A98728F0-B790-465D-B8F1-7827E0556F84}"/>
          </ac:spMkLst>
        </pc:spChg>
      </pc:sldChg>
      <pc:sldChg chg="modSp mod">
        <pc:chgData name="Samson Christopher" userId="6a13b5f1e64a53ae" providerId="LiveId" clId="{75893066-249A-4865-AE51-9DCF609C0621}" dt="2020-08-06T16:32:02.175" v="104" actId="2711"/>
        <pc:sldMkLst>
          <pc:docMk/>
          <pc:sldMk cId="3168421880" sldId="307"/>
        </pc:sldMkLst>
        <pc:spChg chg="mod">
          <ac:chgData name="Samson Christopher" userId="6a13b5f1e64a53ae" providerId="LiveId" clId="{75893066-249A-4865-AE51-9DCF609C0621}" dt="2020-08-06T16:32:02.175" v="104" actId="2711"/>
          <ac:spMkLst>
            <pc:docMk/>
            <pc:sldMk cId="3168421880" sldId="307"/>
            <ac:spMk id="2" creationId="{A68537CE-E2E2-4D5D-869E-0FA1F696CC0A}"/>
          </ac:spMkLst>
        </pc:spChg>
      </pc:sldChg>
      <pc:sldChg chg="delSp modSp del mod">
        <pc:chgData name="Samson Christopher" userId="6a13b5f1e64a53ae" providerId="LiveId" clId="{75893066-249A-4865-AE51-9DCF609C0621}" dt="2020-08-06T16:25:30.675" v="34" actId="47"/>
        <pc:sldMkLst>
          <pc:docMk/>
          <pc:sldMk cId="737544065" sldId="308"/>
        </pc:sldMkLst>
        <pc:spChg chg="del mod">
          <ac:chgData name="Samson Christopher" userId="6a13b5f1e64a53ae" providerId="LiveId" clId="{75893066-249A-4865-AE51-9DCF609C0621}" dt="2020-08-06T16:24:31.199" v="16"/>
          <ac:spMkLst>
            <pc:docMk/>
            <pc:sldMk cId="737544065" sldId="308"/>
            <ac:spMk id="2" creationId="{73073DF3-EA79-410F-9FCA-13E66AF9CDF5}"/>
          </ac:spMkLst>
        </pc:spChg>
      </pc:sldChg>
      <pc:sldChg chg="modSp mod">
        <pc:chgData name="Samson Christopher" userId="6a13b5f1e64a53ae" providerId="LiveId" clId="{75893066-249A-4865-AE51-9DCF609C0621}" dt="2020-08-06T16:26:06.497" v="56" actId="1035"/>
        <pc:sldMkLst>
          <pc:docMk/>
          <pc:sldMk cId="425159797" sldId="309"/>
        </pc:sldMkLst>
        <pc:spChg chg="mod">
          <ac:chgData name="Samson Christopher" userId="6a13b5f1e64a53ae" providerId="LiveId" clId="{75893066-249A-4865-AE51-9DCF609C0621}" dt="2020-08-06T16:26:06.497" v="56" actId="1035"/>
          <ac:spMkLst>
            <pc:docMk/>
            <pc:sldMk cId="425159797" sldId="309"/>
            <ac:spMk id="2" creationId="{1B17B452-3CC2-4A3D-AEB5-2CF19ECF5DFF}"/>
          </ac:spMkLst>
        </pc:spChg>
      </pc:sldChg>
      <pc:sldChg chg="delSp modSp del mod">
        <pc:chgData name="Samson Christopher" userId="6a13b5f1e64a53ae" providerId="LiveId" clId="{75893066-249A-4865-AE51-9DCF609C0621}" dt="2020-08-06T16:26:12.586" v="58" actId="47"/>
        <pc:sldMkLst>
          <pc:docMk/>
          <pc:sldMk cId="3232402029" sldId="310"/>
        </pc:sldMkLst>
        <pc:spChg chg="del mod">
          <ac:chgData name="Samson Christopher" userId="6a13b5f1e64a53ae" providerId="LiveId" clId="{75893066-249A-4865-AE51-9DCF609C0621}" dt="2020-08-06T16:25:53.695" v="45"/>
          <ac:spMkLst>
            <pc:docMk/>
            <pc:sldMk cId="3232402029" sldId="310"/>
            <ac:spMk id="2" creationId="{79DCCE99-CB78-46F7-B1A8-5729D26A1512}"/>
          </ac:spMkLst>
        </pc:spChg>
      </pc:sldChg>
      <pc:sldChg chg="modSp mod">
        <pc:chgData name="Samson Christopher" userId="6a13b5f1e64a53ae" providerId="LiveId" clId="{75893066-249A-4865-AE51-9DCF609C0621}" dt="2020-08-06T16:26:43.749" v="73" actId="1036"/>
        <pc:sldMkLst>
          <pc:docMk/>
          <pc:sldMk cId="114782795" sldId="311"/>
        </pc:sldMkLst>
        <pc:spChg chg="mod">
          <ac:chgData name="Samson Christopher" userId="6a13b5f1e64a53ae" providerId="LiveId" clId="{75893066-249A-4865-AE51-9DCF609C0621}" dt="2020-08-06T16:26:43.749" v="73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delSp modSp del mod">
        <pc:chgData name="Samson Christopher" userId="6a13b5f1e64a53ae" providerId="LiveId" clId="{75893066-249A-4865-AE51-9DCF609C0621}" dt="2020-08-06T16:26:46.572" v="74" actId="47"/>
        <pc:sldMkLst>
          <pc:docMk/>
          <pc:sldMk cId="1846143007" sldId="312"/>
        </pc:sldMkLst>
        <pc:spChg chg="del mod">
          <ac:chgData name="Samson Christopher" userId="6a13b5f1e64a53ae" providerId="LiveId" clId="{75893066-249A-4865-AE51-9DCF609C0621}" dt="2020-08-06T16:26:32.790" v="67"/>
          <ac:spMkLst>
            <pc:docMk/>
            <pc:sldMk cId="1846143007" sldId="312"/>
            <ac:spMk id="2" creationId="{9A192B27-3AE7-4503-9F83-D2753017021A}"/>
          </ac:spMkLst>
        </pc:spChg>
      </pc:sldChg>
      <pc:sldChg chg="modSp mod">
        <pc:chgData name="Samson Christopher" userId="6a13b5f1e64a53ae" providerId="LiveId" clId="{75893066-249A-4865-AE51-9DCF609C0621}" dt="2020-08-06T16:27:40.263" v="97"/>
        <pc:sldMkLst>
          <pc:docMk/>
          <pc:sldMk cId="1165785782" sldId="313"/>
        </pc:sldMkLst>
        <pc:spChg chg="mod">
          <ac:chgData name="Samson Christopher" userId="6a13b5f1e64a53ae" providerId="LiveId" clId="{75893066-249A-4865-AE51-9DCF609C0621}" dt="2020-08-06T16:27:40.263" v="97"/>
          <ac:spMkLst>
            <pc:docMk/>
            <pc:sldMk cId="1165785782" sldId="313"/>
            <ac:spMk id="2" creationId="{015AD269-AD4C-41D0-A53F-8764B10C4217}"/>
          </ac:spMkLst>
        </pc:spChg>
      </pc:sldChg>
      <pc:sldChg chg="delSp modSp del mod">
        <pc:chgData name="Samson Christopher" userId="6a13b5f1e64a53ae" providerId="LiveId" clId="{75893066-249A-4865-AE51-9DCF609C0621}" dt="2020-08-06T16:27:44.473" v="98" actId="47"/>
        <pc:sldMkLst>
          <pc:docMk/>
          <pc:sldMk cId="2753528406" sldId="314"/>
        </pc:sldMkLst>
        <pc:spChg chg="del mod">
          <ac:chgData name="Samson Christopher" userId="6a13b5f1e64a53ae" providerId="LiveId" clId="{75893066-249A-4865-AE51-9DCF609C0621}" dt="2020-08-06T16:27:07.096" v="85"/>
          <ac:spMkLst>
            <pc:docMk/>
            <pc:sldMk cId="2753528406" sldId="314"/>
            <ac:spMk id="2" creationId="{5665DEFB-1E35-4447-B0AD-7C7B638E12C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8728F0-B790-465D-B8F1-7827E0556F84}"/>
              </a:ext>
            </a:extLst>
          </p:cNvPr>
          <p:cNvSpPr/>
          <p:nvPr/>
        </p:nvSpPr>
        <p:spPr>
          <a:xfrm>
            <a:off x="-1" y="5368180"/>
            <a:ext cx="12191999" cy="1511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AuúT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LpYô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¬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AuúT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EmûUl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TôodûL«úX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Gu Es[m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EûPÙRlTô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97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8537CE-E2E2-4D5D-869E-0FA1F696CC0A}"/>
              </a:ext>
            </a:extLst>
          </p:cNvPr>
          <p:cNvSpPr/>
          <p:nvPr/>
        </p:nvSpPr>
        <p:spPr>
          <a:xfrm>
            <a:off x="0" y="5369160"/>
            <a:ext cx="12192000" cy="1495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RôLm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RôLm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GuÈo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G]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dLôn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He¡ 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uÈo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TôYeLs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ÑUk¾o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T¬LôW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 Bible" pitchFamily="2" charset="0"/>
              </a:rPr>
              <a:t>yp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VôÉo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–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GeLs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842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17B452-3CC2-4A3D-AEB5-2CF19ECF5DFF}"/>
              </a:ext>
            </a:extLst>
          </p:cNvPr>
          <p:cNvSpPr/>
          <p:nvPr/>
        </p:nvSpPr>
        <p:spPr>
          <a:xfrm>
            <a:off x="0" y="5359792"/>
            <a:ext cx="12191999" cy="1495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LôVeLs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Tôod¡uú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\u Li½o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Y¥d¡uú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\u</a:t>
            </a: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çV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§Ú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CWjRúU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Õ¥dÏm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RôÙs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5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F5C91E-7F8E-49EC-BEDF-B965DBC006EE}"/>
              </a:ext>
            </a:extLst>
          </p:cNvPr>
          <p:cNvSpPr/>
          <p:nvPr/>
        </p:nvSpPr>
        <p:spPr>
          <a:xfrm>
            <a:off x="0" y="5360277"/>
            <a:ext cx="12191999" cy="1495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AûQdÏm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LWeL°úX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B¦L[ô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ÑYô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ª</a:t>
            </a:r>
          </a:p>
          <a:p>
            <a:pPr algn="ctr">
              <a:lnSpc>
                <a:spcPts val="5500"/>
              </a:lnSpc>
            </a:pP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¨û]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jÕl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TôodûL«úX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ùSgNm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EÚÏûRnVô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8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5AD269-AD4C-41D0-A53F-8764B10C4217}"/>
              </a:ext>
            </a:extLst>
          </p:cNvPr>
          <p:cNvSpPr/>
          <p:nvPr/>
        </p:nvSpPr>
        <p:spPr>
          <a:xfrm>
            <a:off x="0" y="5360282"/>
            <a:ext cx="12192000" cy="1495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ùSg£úX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Ko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Ftß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S§Vôn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TôÙûRnVô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U²RoLs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êrLÔúU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UßìTm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BLÔúU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–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GpXô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5785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93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32</cp:revision>
  <dcterms:created xsi:type="dcterms:W3CDTF">2019-11-02T16:27:41Z</dcterms:created>
  <dcterms:modified xsi:type="dcterms:W3CDTF">2020-08-06T16:32:03Z</dcterms:modified>
</cp:coreProperties>
</file>