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3T15:03:31.552" v="12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mod">
        <pc:chgData name="Samson Christopher" userId="6a13b5f1e64a53ae" providerId="LiveId" clId="{CFA434DC-0124-4E42-A065-E4243FA9AFB5}" dt="2020-04-23T15:00:20.932" v="71" actId="1036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71406-04C6-4DB1-A6F5-0D5B4A681EDD}"/>
              </a:ext>
            </a:extLst>
          </p:cNvPr>
          <p:cNvSpPr/>
          <p:nvPr/>
        </p:nvSpPr>
        <p:spPr>
          <a:xfrm>
            <a:off x="-500518" y="5315235"/>
            <a:ext cx="13193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EmúUôÓ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CÚlTÕRôu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YôgûNVnVô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6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2BEAD4-E9EA-458F-A5A6-4C81DCF8F523}"/>
              </a:ext>
            </a:extLst>
          </p:cNvPr>
          <p:cNvSpPr/>
          <p:nvPr/>
        </p:nvSpPr>
        <p:spPr>
          <a:xfrm>
            <a:off x="-498915" y="5324200"/>
            <a:ext cx="131898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Uu²lT§p Ys[p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05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38615-42CD-4AF3-8B9E-DF3477D9E21C}"/>
              </a:ext>
            </a:extLst>
          </p:cNvPr>
          <p:cNvSpPr/>
          <p:nvPr/>
        </p:nvSpPr>
        <p:spPr>
          <a:xfrm>
            <a:off x="-1412627" y="5312889"/>
            <a:ext cx="15017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CWdLjûRÙm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U¦Ø¥Vôn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ãhÓ¡uÈo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09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3E92E-F76D-46A9-ABC2-C210658BFA18}"/>
              </a:ext>
            </a:extLst>
          </p:cNvPr>
          <p:cNvSpPr/>
          <p:nvPr/>
        </p:nvSpPr>
        <p:spPr>
          <a:xfrm>
            <a:off x="-231213" y="5324200"/>
            <a:ext cx="12654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ùNnYÕRôu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HdLûUnVô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39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CA7C7-C0EC-40D5-B8D3-60D479756B2D}"/>
              </a:ext>
            </a:extLst>
          </p:cNvPr>
          <p:cNvSpPr/>
          <p:nvPr/>
        </p:nvSpPr>
        <p:spPr>
          <a:xfrm>
            <a:off x="-1024700" y="5288340"/>
            <a:ext cx="14241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CúVNnVô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EmûUjRôú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ßj§Ùsú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[u</a:t>
            </a:r>
          </a:p>
        </p:txBody>
      </p:sp>
    </p:spTree>
    <p:extLst>
      <p:ext uri="{BB962C8B-B14F-4D97-AF65-F5344CB8AC3E}">
        <p14:creationId xmlns:p14="http://schemas.microsoft.com/office/powerpoint/2010/main" val="13837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C6E78-FA82-41E4-BC15-EAD1E3E55C99}"/>
              </a:ext>
            </a:extLst>
          </p:cNvPr>
          <p:cNvSpPr/>
          <p:nvPr/>
        </p:nvSpPr>
        <p:spPr>
          <a:xfrm>
            <a:off x="-1350911" y="5306812"/>
            <a:ext cx="148938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Ø¥lTYúW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232092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E08F0-DF97-4AE3-A6B2-D313B1F90C78}"/>
              </a:ext>
            </a:extLst>
          </p:cNvPr>
          <p:cNvSpPr/>
          <p:nvPr/>
        </p:nvSpPr>
        <p:spPr>
          <a:xfrm>
            <a:off x="-2524309" y="5306812"/>
            <a:ext cx="17240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ÑûULs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C\d¡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3866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DB7343-11C7-4815-A9F9-9477CA8C613E}"/>
              </a:ext>
            </a:extLst>
          </p:cNvPr>
          <p:cNvSpPr/>
          <p:nvPr/>
        </p:nvSpPr>
        <p:spPr>
          <a:xfrm>
            <a:off x="-1503196" y="5325284"/>
            <a:ext cx="151983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EÚdLØm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¿¥V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NôkRØm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4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BCC7B-959C-4297-AB30-51987ADE4179}"/>
              </a:ext>
            </a:extLst>
          </p:cNvPr>
          <p:cNvSpPr/>
          <p:nvPr/>
        </p:nvSpPr>
        <p:spPr>
          <a:xfrm>
            <a:off x="-917299" y="5351095"/>
            <a:ext cx="14026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A¯®p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88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97B19-3586-4F1B-8D46-5B7F55C85CB1}"/>
              </a:ext>
            </a:extLst>
          </p:cNvPr>
          <p:cNvSpPr/>
          <p:nvPr/>
        </p:nvSpPr>
        <p:spPr>
          <a:xfrm>
            <a:off x="422011" y="5333165"/>
            <a:ext cx="11347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G©úSNúW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GpG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­úVôu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EVokRYúW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80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C61A9-B636-41E6-B3E3-94DB749D1642}"/>
              </a:ext>
            </a:extLst>
          </p:cNvPr>
          <p:cNvSpPr/>
          <p:nvPr/>
        </p:nvSpPr>
        <p:spPr>
          <a:xfrm>
            <a:off x="-259266" y="5333165"/>
            <a:ext cx="12710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Gp`Pôn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)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GpúWôÂ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42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120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67</cp:revision>
  <dcterms:created xsi:type="dcterms:W3CDTF">2019-11-02T16:27:41Z</dcterms:created>
  <dcterms:modified xsi:type="dcterms:W3CDTF">2020-04-23T15:03:37Z</dcterms:modified>
</cp:coreProperties>
</file>