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BA2EFE6C-BB74-42D9-ADC2-2C89925F5F1C}"/>
    <pc:docChg chg="delSld modSld">
      <pc:chgData name="Samson Christopher" userId="6a13b5f1e64a53ae" providerId="LiveId" clId="{BA2EFE6C-BB74-42D9-ADC2-2C89925F5F1C}" dt="2020-04-29T01:21:19.325" v="86" actId="1036"/>
      <pc:docMkLst>
        <pc:docMk/>
      </pc:docMkLst>
      <pc:sldChg chg="del">
        <pc:chgData name="Samson Christopher" userId="6a13b5f1e64a53ae" providerId="LiveId" clId="{BA2EFE6C-BB74-42D9-ADC2-2C89925F5F1C}" dt="2020-04-29T01:19:12.297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A2EFE6C-BB74-42D9-ADC2-2C89925F5F1C}" dt="2020-04-29T01:20:24.528" v="34" actId="1036"/>
        <pc:sldMkLst>
          <pc:docMk/>
          <pc:sldMk cId="1777894342" sldId="389"/>
        </pc:sldMkLst>
        <pc:spChg chg="add mod">
          <ac:chgData name="Samson Christopher" userId="6a13b5f1e64a53ae" providerId="LiveId" clId="{BA2EFE6C-BB74-42D9-ADC2-2C89925F5F1C}" dt="2020-04-29T01:20:24.528" v="34" actId="1036"/>
          <ac:spMkLst>
            <pc:docMk/>
            <pc:sldMk cId="1777894342" sldId="389"/>
            <ac:spMk id="2" creationId="{C3C8CA86-BB1F-4D0A-B25F-E0384C7C7570}"/>
          </ac:spMkLst>
        </pc:spChg>
      </pc:sldChg>
      <pc:sldChg chg="addSp modSp mod">
        <pc:chgData name="Samson Christopher" userId="6a13b5f1e64a53ae" providerId="LiveId" clId="{BA2EFE6C-BB74-42D9-ADC2-2C89925F5F1C}" dt="2020-04-29T01:20:37.831" v="47" actId="1036"/>
        <pc:sldMkLst>
          <pc:docMk/>
          <pc:sldMk cId="850099564" sldId="390"/>
        </pc:sldMkLst>
        <pc:spChg chg="add mod">
          <ac:chgData name="Samson Christopher" userId="6a13b5f1e64a53ae" providerId="LiveId" clId="{BA2EFE6C-BB74-42D9-ADC2-2C89925F5F1C}" dt="2020-04-29T01:20:37.831" v="47" actId="1036"/>
          <ac:spMkLst>
            <pc:docMk/>
            <pc:sldMk cId="850099564" sldId="390"/>
            <ac:spMk id="2" creationId="{29730AAF-FC14-4CBC-87E2-9B3EBDBEA8C7}"/>
          </ac:spMkLst>
        </pc:spChg>
      </pc:sldChg>
      <pc:sldChg chg="addSp modSp mod">
        <pc:chgData name="Samson Christopher" userId="6a13b5f1e64a53ae" providerId="LiveId" clId="{BA2EFE6C-BB74-42D9-ADC2-2C89925F5F1C}" dt="2020-04-29T01:20:47.893" v="57" actId="1036"/>
        <pc:sldMkLst>
          <pc:docMk/>
          <pc:sldMk cId="944968354" sldId="391"/>
        </pc:sldMkLst>
        <pc:spChg chg="add mod">
          <ac:chgData name="Samson Christopher" userId="6a13b5f1e64a53ae" providerId="LiveId" clId="{BA2EFE6C-BB74-42D9-ADC2-2C89925F5F1C}" dt="2020-04-29T01:20:47.893" v="57" actId="1036"/>
          <ac:spMkLst>
            <pc:docMk/>
            <pc:sldMk cId="944968354" sldId="391"/>
            <ac:spMk id="2" creationId="{DF7713A4-B61B-4210-ADC8-60F9090C14AC}"/>
          </ac:spMkLst>
        </pc:spChg>
      </pc:sldChg>
      <pc:sldChg chg="addSp modSp mod">
        <pc:chgData name="Samson Christopher" userId="6a13b5f1e64a53ae" providerId="LiveId" clId="{BA2EFE6C-BB74-42D9-ADC2-2C89925F5F1C}" dt="2020-04-29T01:20:58.400" v="69" actId="1036"/>
        <pc:sldMkLst>
          <pc:docMk/>
          <pc:sldMk cId="1414681237" sldId="392"/>
        </pc:sldMkLst>
        <pc:spChg chg="add mod">
          <ac:chgData name="Samson Christopher" userId="6a13b5f1e64a53ae" providerId="LiveId" clId="{BA2EFE6C-BB74-42D9-ADC2-2C89925F5F1C}" dt="2020-04-29T01:20:58.400" v="69" actId="1036"/>
          <ac:spMkLst>
            <pc:docMk/>
            <pc:sldMk cId="1414681237" sldId="392"/>
            <ac:spMk id="2" creationId="{FD10D3C9-95C2-4463-A2FE-B63C12945109}"/>
          </ac:spMkLst>
        </pc:spChg>
      </pc:sldChg>
      <pc:sldChg chg="addSp modSp mod">
        <pc:chgData name="Samson Christopher" userId="6a13b5f1e64a53ae" providerId="LiveId" clId="{BA2EFE6C-BB74-42D9-ADC2-2C89925F5F1C}" dt="2020-04-29T01:21:08.526" v="77" actId="1035"/>
        <pc:sldMkLst>
          <pc:docMk/>
          <pc:sldMk cId="4103851070" sldId="393"/>
        </pc:sldMkLst>
        <pc:spChg chg="add mod">
          <ac:chgData name="Samson Christopher" userId="6a13b5f1e64a53ae" providerId="LiveId" clId="{BA2EFE6C-BB74-42D9-ADC2-2C89925F5F1C}" dt="2020-04-29T01:21:08.526" v="77" actId="1035"/>
          <ac:spMkLst>
            <pc:docMk/>
            <pc:sldMk cId="4103851070" sldId="393"/>
            <ac:spMk id="2" creationId="{8E616E18-92A1-4DE4-805C-A9F7E00FC9D7}"/>
          </ac:spMkLst>
        </pc:spChg>
      </pc:sldChg>
      <pc:sldChg chg="addSp modSp mod">
        <pc:chgData name="Samson Christopher" userId="6a13b5f1e64a53ae" providerId="LiveId" clId="{BA2EFE6C-BB74-42D9-ADC2-2C89925F5F1C}" dt="2020-04-29T01:21:19.325" v="86" actId="1036"/>
        <pc:sldMkLst>
          <pc:docMk/>
          <pc:sldMk cId="659567130" sldId="394"/>
        </pc:sldMkLst>
        <pc:spChg chg="add mod">
          <ac:chgData name="Samson Christopher" userId="6a13b5f1e64a53ae" providerId="LiveId" clId="{BA2EFE6C-BB74-42D9-ADC2-2C89925F5F1C}" dt="2020-04-29T01:21:19.325" v="86" actId="1036"/>
          <ac:spMkLst>
            <pc:docMk/>
            <pc:sldMk cId="659567130" sldId="394"/>
            <ac:spMk id="2" creationId="{A0258A30-045E-4923-979A-4A206E93A59C}"/>
          </ac:spMkLst>
        </pc:spChg>
      </pc:sldChg>
      <pc:sldChg chg="del">
        <pc:chgData name="Samson Christopher" userId="6a13b5f1e64a53ae" providerId="LiveId" clId="{BA2EFE6C-BB74-42D9-ADC2-2C89925F5F1C}" dt="2020-04-29T01:18:58.127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BA2EFE6C-BB74-42D9-ADC2-2C89925F5F1C}" dt="2020-04-29T01:18:58.603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BA2EFE6C-BB74-42D9-ADC2-2C89925F5F1C}" dt="2020-04-29T01:18:59.122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BA2EFE6C-BB74-42D9-ADC2-2C89925F5F1C}" dt="2020-04-29T01:18:59.889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BA2EFE6C-BB74-42D9-ADC2-2C89925F5F1C}" dt="2020-04-29T01:19:00.464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BA2EFE6C-BB74-42D9-ADC2-2C89925F5F1C}" dt="2020-04-29T01:19:01.106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BA2EFE6C-BB74-42D9-ADC2-2C89925F5F1C}" dt="2020-04-29T01:19:01.672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BA2EFE6C-BB74-42D9-ADC2-2C89925F5F1C}" dt="2020-04-29T01:19:02.25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BA2EFE6C-BB74-42D9-ADC2-2C89925F5F1C}" dt="2020-04-29T01:19:02.79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C8CA86-BB1F-4D0A-B25F-E0384C7C7570}"/>
              </a:ext>
            </a:extLst>
          </p:cNvPr>
          <p:cNvSpPr/>
          <p:nvPr/>
        </p:nvSpPr>
        <p:spPr>
          <a:xfrm>
            <a:off x="-3453249" y="5358351"/>
            <a:ext cx="1909849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Ad¡²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A©ú`Lm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A©ú`Lm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ÑhùP¬j§Óm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Ñj§L¬j§Óm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730AAF-FC14-4CBC-87E2-9B3EBDBEA8C7}"/>
              </a:ext>
            </a:extLst>
          </p:cNvPr>
          <p:cNvSpPr/>
          <p:nvPr/>
        </p:nvSpPr>
        <p:spPr>
          <a:xfrm>
            <a:off x="-1859864" y="5359694"/>
            <a:ext cx="159117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Wl©Óm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Uôt±Óm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7713A4-B61B-4210-ADC8-60F9090C14AC}"/>
              </a:ext>
            </a:extLst>
          </p:cNvPr>
          <p:cNvSpPr/>
          <p:nvPr/>
        </p:nvSpPr>
        <p:spPr>
          <a:xfrm>
            <a:off x="-3372298" y="5357802"/>
            <a:ext cx="189365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Ad¡²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YkúRu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Tt±ùV¬VhÓm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A©ú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`¡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10D3C9-95C2-4463-A2FE-B63C12945109}"/>
              </a:ext>
            </a:extLst>
          </p:cNvPr>
          <p:cNvSpPr/>
          <p:nvPr/>
        </p:nvSpPr>
        <p:spPr>
          <a:xfrm>
            <a:off x="-1550485" y="5357801"/>
            <a:ext cx="152929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NÃWj§u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CfûNûV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Gu²p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ÑhùP¬j§Óm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616E18-92A1-4DE4-805C-A9F7E00FC9D7}"/>
              </a:ext>
            </a:extLst>
          </p:cNvPr>
          <p:cNvSpPr/>
          <p:nvPr/>
        </p:nvSpPr>
        <p:spPr>
          <a:xfrm>
            <a:off x="-1986502" y="5357804"/>
            <a:ext cx="1616500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Uôt±Óm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Gu²úX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NômTXôLhÓm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258A30-045E-4923-979A-4A206E93A59C}"/>
              </a:ext>
            </a:extLst>
          </p:cNvPr>
          <p:cNvSpPr/>
          <p:nvPr/>
        </p:nvSpPr>
        <p:spPr>
          <a:xfrm>
            <a:off x="-2708655" y="5366429"/>
            <a:ext cx="176093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A©ú`LúU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Ltßd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ùLôÓj§Óm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A©ú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`¡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114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2020-04-29T01:21:21Z</dcterms:modified>
</cp:coreProperties>
</file>