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01:42.565" v="2614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mod">
        <pc:chgData name="Samson Christopher" userId="6a13b5f1e64a53ae" providerId="LiveId" clId="{07C27EB5-5947-4919-A5C9-6BE64F3BD8FC}" dt="2020-02-09T03:58:05.062" v="1995" actId="1036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modSp add mod">
        <pc:chgData name="Samson Christopher" userId="6a13b5f1e64a53ae" providerId="LiveId" clId="{07C27EB5-5947-4919-A5C9-6BE64F3BD8FC}" dt="2020-02-09T03:58:27.942" v="2052" actId="1036"/>
        <pc:sldMkLst>
          <pc:docMk/>
          <pc:sldMk cId="4208250489" sldId="298"/>
        </pc:sldMkLst>
        <pc:spChg chg="add mod">
          <ac:chgData name="Samson Christopher" userId="6a13b5f1e64a53ae" providerId="LiveId" clId="{07C27EB5-5947-4919-A5C9-6BE64F3BD8FC}" dt="2020-02-09T03:58:27.942" v="2052" actId="1036"/>
          <ac:spMkLst>
            <pc:docMk/>
            <pc:sldMk cId="4208250489" sldId="298"/>
            <ac:spMk id="2" creationId="{0A28A45A-5636-4ECD-B506-A4DBC9EC176B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mod">
        <pc:chgData name="Samson Christopher" userId="6a13b5f1e64a53ae" providerId="LiveId" clId="{07C27EB5-5947-4919-A5C9-6BE64F3BD8FC}" dt="2020-02-09T03:58:38.216" v="2099" actId="1036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mod">
        <pc:chgData name="Samson Christopher" userId="6a13b5f1e64a53ae" providerId="LiveId" clId="{07C27EB5-5947-4919-A5C9-6BE64F3BD8FC}" dt="2020-02-09T03:58:50.541" v="2148" actId="1036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mod">
        <pc:chgData name="Samson Christopher" userId="6a13b5f1e64a53ae" providerId="LiveId" clId="{07C27EB5-5947-4919-A5C9-6BE64F3BD8FC}" dt="2020-02-09T03:59:03.609" v="2200" actId="1036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3:59:26.442" v="2255" actId="1036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mod">
        <pc:chgData name="Samson Christopher" userId="6a13b5f1e64a53ae" providerId="LiveId" clId="{07C27EB5-5947-4919-A5C9-6BE64F3BD8FC}" dt="2020-02-09T03:59:45.269" v="2319" actId="1036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mod">
        <pc:chgData name="Samson Christopher" userId="6a13b5f1e64a53ae" providerId="LiveId" clId="{07C27EB5-5947-4919-A5C9-6BE64F3BD8FC}" dt="2020-02-09T04:00:36.169" v="2388" actId="1036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mod">
        <pc:chgData name="Samson Christopher" userId="6a13b5f1e64a53ae" providerId="LiveId" clId="{07C27EB5-5947-4919-A5C9-6BE64F3BD8FC}" dt="2020-02-09T04:00:50.701" v="2450" actId="1035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mod">
        <pc:chgData name="Samson Christopher" userId="6a13b5f1e64a53ae" providerId="LiveId" clId="{07C27EB5-5947-4919-A5C9-6BE64F3BD8FC}" dt="2020-02-09T04:01:05.865" v="2511" actId="1035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mod">
        <pc:chgData name="Samson Christopher" userId="6a13b5f1e64a53ae" providerId="LiveId" clId="{07C27EB5-5947-4919-A5C9-6BE64F3BD8FC}" dt="2020-02-09T04:01:18.945" v="2564" actId="1036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1:42.565" v="2614" actId="1036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ABB562-E606-4FE6-AD71-BF59AF4A4AE0}"/>
              </a:ext>
            </a:extLst>
          </p:cNvPr>
          <p:cNvSpPr/>
          <p:nvPr/>
        </p:nvSpPr>
        <p:spPr>
          <a:xfrm>
            <a:off x="0" y="5346556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B«Wm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vúRôj§WúU</a:t>
            </a:r>
            <a:b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CúVÑúY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Tôj§Wú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95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0ACB9C-C072-423A-8A17-7DDD24A04825}"/>
              </a:ext>
            </a:extLst>
          </p:cNvPr>
          <p:cNvSpPr/>
          <p:nvPr/>
        </p:nvSpPr>
        <p:spPr>
          <a:xfrm>
            <a:off x="-1" y="5360769"/>
            <a:ext cx="12191999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£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ÛûY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ÑUlTúR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XôTUôn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¨û]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júR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NôjRôû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Ø±V¥lúTu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682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5FCE27-7FE7-429F-B89F-795F513B55CD}"/>
              </a:ext>
            </a:extLst>
          </p:cNvPr>
          <p:cNvSpPr/>
          <p:nvPr/>
        </p:nvSpPr>
        <p:spPr>
          <a:xfrm>
            <a:off x="1524000" y="5360769"/>
            <a:ext cx="9144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CúVÑ®u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SôUj§úX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ù_Vm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ùLôÓdÏm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úRYàdÏ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777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F1C752-3FEB-48D4-881A-7F08A5F78C1C}"/>
              </a:ext>
            </a:extLst>
          </p:cNvPr>
          <p:cNvSpPr/>
          <p:nvPr/>
        </p:nvSpPr>
        <p:spPr>
          <a:xfrm>
            <a:off x="-1" y="5343013"/>
            <a:ext cx="12191999" cy="1526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ApúXíVô</a:t>
            </a:r>
            <a:r>
              <a:rPr lang="en-US" sz="5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vúRôj§Wm</a:t>
            </a:r>
            <a:r>
              <a:rPr lang="en-US" sz="5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CúVÑúY</a:t>
            </a:r>
            <a:r>
              <a:rPr lang="en-US" sz="5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YôÚm</a:t>
            </a:r>
            <a:endParaRPr lang="en-US" sz="5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Guù</a:t>
            </a:r>
            <a:r>
              <a:rPr lang="en-US" sz="5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\</a:t>
            </a:r>
            <a:r>
              <a:rPr lang="en-US" sz="5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ußm</a:t>
            </a:r>
            <a:r>
              <a:rPr lang="en-US" sz="5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Emªp</a:t>
            </a:r>
            <a:r>
              <a:rPr lang="en-US" sz="5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YôZ</a:t>
            </a:r>
            <a:endParaRPr lang="en-US" sz="5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6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28A45A-5636-4ECD-B506-A4DBC9EC176B}"/>
              </a:ext>
            </a:extLst>
          </p:cNvPr>
          <p:cNvSpPr/>
          <p:nvPr/>
        </p:nvSpPr>
        <p:spPr>
          <a:xfrm>
            <a:off x="0" y="5343013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Ts[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jRôd¡úX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AYo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Ä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mini" pitchFamily="2" charset="0"/>
              </a:rPr>
              <a:t>yp</a:t>
            </a:r>
            <a:b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NôúWô²úX Ko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úWô_ô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2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0A7537-E66B-4BED-954E-11F36D4B1180}"/>
              </a:ext>
            </a:extLst>
          </p:cNvPr>
          <p:cNvSpPr/>
          <p:nvPr/>
        </p:nvSpPr>
        <p:spPr>
          <a:xfrm>
            <a:off x="-1" y="5343013"/>
            <a:ext cx="12191999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Yô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mini" pitchFamily="2" charset="0"/>
              </a:rPr>
              <a:t>yp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SôhL°úX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Guû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]l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TûPjRYûW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¨û]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júRu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31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8B583A-4736-4082-AA86-72BC3603E88E}"/>
              </a:ext>
            </a:extLst>
          </p:cNvPr>
          <p:cNvSpPr/>
          <p:nvPr/>
        </p:nvSpPr>
        <p:spPr>
          <a:xfrm>
            <a:off x="0" y="5351891"/>
            <a:ext cx="12191999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Ht±V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¾TjRôp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CRVúU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¨û\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kRÕ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CúVÑ®u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Au©]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ôúX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75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FD1FEE-88E5-4C13-BF22-815CDAD46AB3}"/>
              </a:ext>
            </a:extLst>
          </p:cNvPr>
          <p:cNvSpPr/>
          <p:nvPr/>
        </p:nvSpPr>
        <p:spPr>
          <a:xfrm>
            <a:off x="1572827" y="5343009"/>
            <a:ext cx="9046346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£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t±uT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LYof£Lû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[</a:t>
            </a: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ùYßdÏm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Ko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CRVm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Rk¾o</a:t>
            </a:r>
          </a:p>
        </p:txBody>
      </p:sp>
    </p:spTree>
    <p:extLst>
      <p:ext uri="{BB962C8B-B14F-4D97-AF65-F5344CB8AC3E}">
        <p14:creationId xmlns:p14="http://schemas.microsoft.com/office/powerpoint/2010/main" val="211882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0DF1CF-0B75-4175-996E-86B868F94602}"/>
              </a:ext>
            </a:extLst>
          </p:cNvPr>
          <p:cNvSpPr/>
          <p:nvPr/>
        </p:nvSpPr>
        <p:spPr>
          <a:xfrm>
            <a:off x="-1" y="5343010"/>
            <a:ext cx="12191999" cy="1526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ÕuTj§u</a:t>
            </a:r>
            <a:r>
              <a:rPr lang="en-US" sz="5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ª</a:t>
            </a:r>
            <a:r>
              <a:rPr lang="en-US" sz="5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Ï§Vôp</a:t>
            </a:r>
            <a:r>
              <a:rPr lang="en-US" sz="5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úNôoÜLs</a:t>
            </a:r>
            <a:r>
              <a:rPr lang="en-US" sz="5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YkRôÛm</a:t>
            </a:r>
            <a:endParaRPr lang="en-US" sz="5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B®«p</a:t>
            </a:r>
            <a:r>
              <a:rPr lang="en-US" sz="5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U¡rk§ÓúYu</a:t>
            </a:r>
            <a:endParaRPr lang="en-US" sz="5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94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2691E9-2F6C-44C1-B3E5-8078089ED06A}"/>
              </a:ext>
            </a:extLst>
          </p:cNvPr>
          <p:cNvSpPr/>
          <p:nvPr/>
        </p:nvSpPr>
        <p:spPr>
          <a:xfrm>
            <a:off x="1524000" y="5351891"/>
            <a:ext cx="9144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TX®R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úNôRû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ûV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NkúRô`Uôn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¨û]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lúTu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0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F30661-95EA-4DEA-A234-C1EACA62AEFF}"/>
              </a:ext>
            </a:extLst>
          </p:cNvPr>
          <p:cNvSpPr/>
          <p:nvPr/>
        </p:nvSpPr>
        <p:spPr>
          <a:xfrm>
            <a:off x="0" y="5343016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GiQeLû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[ £û\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Vôd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¡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CúVÑÜdÏd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</a:p>
          <a:p>
            <a:pPr algn="ctr">
              <a:lnSpc>
                <a:spcPts val="5500"/>
              </a:lnSpc>
            </a:pP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¸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rlTÓj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§ ®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ÑYôNj§p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Y[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oúYu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405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C78670-5B07-4AF7-996B-04727FCADFA3}"/>
              </a:ext>
            </a:extLst>
          </p:cNvPr>
          <p:cNvSpPr/>
          <p:nvPr/>
        </p:nvSpPr>
        <p:spPr>
          <a:xfrm>
            <a:off x="1750380" y="5351893"/>
            <a:ext cx="8691239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EXL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úUuûU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VôÜm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SxPUôn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Gi¦ÓúYu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88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158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Bamini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25</cp:revision>
  <dcterms:created xsi:type="dcterms:W3CDTF">2019-11-02T16:27:41Z</dcterms:created>
  <dcterms:modified xsi:type="dcterms:W3CDTF">2020-02-09T04:01:45Z</dcterms:modified>
</cp:coreProperties>
</file>