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4" r:id="rId5"/>
    <p:sldId id="396" r:id="rId6"/>
    <p:sldId id="3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BB614D2-C00C-43CB-BD02-F1EE869A7582}"/>
    <pc:docChg chg="custSel delSld modSld">
      <pc:chgData name="Samson Christopher" userId="6a13b5f1e64a53ae" providerId="LiveId" clId="{6BB614D2-C00C-43CB-BD02-F1EE869A7582}" dt="2020-04-29T01:27:44.902" v="133" actId="1036"/>
      <pc:docMkLst>
        <pc:docMk/>
      </pc:docMkLst>
      <pc:sldChg chg="del">
        <pc:chgData name="Samson Christopher" userId="6a13b5f1e64a53ae" providerId="LiveId" clId="{6BB614D2-C00C-43CB-BD02-F1EE869A7582}" dt="2020-04-29T01:23:42.37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BB614D2-C00C-43CB-BD02-F1EE869A7582}" dt="2020-04-29T01:26:54.959" v="83" actId="1036"/>
        <pc:sldMkLst>
          <pc:docMk/>
          <pc:sldMk cId="1777894342" sldId="389"/>
        </pc:sldMkLst>
        <pc:spChg chg="add mod">
          <ac:chgData name="Samson Christopher" userId="6a13b5f1e64a53ae" providerId="LiveId" clId="{6BB614D2-C00C-43CB-BD02-F1EE869A7582}" dt="2020-04-29T01:26:54.959" v="83" actId="1036"/>
          <ac:spMkLst>
            <pc:docMk/>
            <pc:sldMk cId="1777894342" sldId="389"/>
            <ac:spMk id="2" creationId="{F1A663DE-2EE6-4C67-B60F-213B0C5F4DF8}"/>
          </ac:spMkLst>
        </pc:spChg>
      </pc:sldChg>
      <pc:sldChg chg="addSp delSp modSp del mod">
        <pc:chgData name="Samson Christopher" userId="6a13b5f1e64a53ae" providerId="LiveId" clId="{6BB614D2-C00C-43CB-BD02-F1EE869A7582}" dt="2020-04-29T01:24:35.464" v="28" actId="47"/>
        <pc:sldMkLst>
          <pc:docMk/>
          <pc:sldMk cId="850099564" sldId="390"/>
        </pc:sldMkLst>
        <pc:spChg chg="add del mod">
          <ac:chgData name="Samson Christopher" userId="6a13b5f1e64a53ae" providerId="LiveId" clId="{6BB614D2-C00C-43CB-BD02-F1EE869A7582}" dt="2020-04-29T01:24:26.744" v="24"/>
          <ac:spMkLst>
            <pc:docMk/>
            <pc:sldMk cId="850099564" sldId="390"/>
            <ac:spMk id="2" creationId="{97A2169D-DAB5-4CE8-B1BD-F1A65EA5BA45}"/>
          </ac:spMkLst>
        </pc:spChg>
      </pc:sldChg>
      <pc:sldChg chg="addSp modSp mod">
        <pc:chgData name="Samson Christopher" userId="6a13b5f1e64a53ae" providerId="LiveId" clId="{6BB614D2-C00C-43CB-BD02-F1EE869A7582}" dt="2020-04-29T01:27:05.872" v="88" actId="1036"/>
        <pc:sldMkLst>
          <pc:docMk/>
          <pc:sldMk cId="944968354" sldId="391"/>
        </pc:sldMkLst>
        <pc:spChg chg="add mod">
          <ac:chgData name="Samson Christopher" userId="6a13b5f1e64a53ae" providerId="LiveId" clId="{6BB614D2-C00C-43CB-BD02-F1EE869A7582}" dt="2020-04-29T01:27:05.872" v="88" actId="1036"/>
          <ac:spMkLst>
            <pc:docMk/>
            <pc:sldMk cId="944968354" sldId="391"/>
            <ac:spMk id="2" creationId="{1E50386D-5088-4230-AEC2-62E4BE10055D}"/>
          </ac:spMkLst>
        </pc:spChg>
      </pc:sldChg>
      <pc:sldChg chg="addSp modSp mod">
        <pc:chgData name="Samson Christopher" userId="6a13b5f1e64a53ae" providerId="LiveId" clId="{6BB614D2-C00C-43CB-BD02-F1EE869A7582}" dt="2020-04-29T01:27:14.726" v="99" actId="1036"/>
        <pc:sldMkLst>
          <pc:docMk/>
          <pc:sldMk cId="1414681237" sldId="392"/>
        </pc:sldMkLst>
        <pc:spChg chg="add mod">
          <ac:chgData name="Samson Christopher" userId="6a13b5f1e64a53ae" providerId="LiveId" clId="{6BB614D2-C00C-43CB-BD02-F1EE869A7582}" dt="2020-04-29T01:27:14.726" v="99" actId="1036"/>
          <ac:spMkLst>
            <pc:docMk/>
            <pc:sldMk cId="1414681237" sldId="392"/>
            <ac:spMk id="2" creationId="{D7EC676C-D1D4-444F-867F-3DDEED3F2FD2}"/>
          </ac:spMkLst>
        </pc:spChg>
      </pc:sldChg>
      <pc:sldChg chg="addSp delSp modSp del mod">
        <pc:chgData name="Samson Christopher" userId="6a13b5f1e64a53ae" providerId="LiveId" clId="{6BB614D2-C00C-43CB-BD02-F1EE869A7582}" dt="2020-04-29T01:25:05.169" v="39" actId="47"/>
        <pc:sldMkLst>
          <pc:docMk/>
          <pc:sldMk cId="4103851070" sldId="393"/>
        </pc:sldMkLst>
        <pc:spChg chg="add del mod">
          <ac:chgData name="Samson Christopher" userId="6a13b5f1e64a53ae" providerId="LiveId" clId="{6BB614D2-C00C-43CB-BD02-F1EE869A7582}" dt="2020-04-29T01:24:49.178" v="32"/>
          <ac:spMkLst>
            <pc:docMk/>
            <pc:sldMk cId="4103851070" sldId="393"/>
            <ac:spMk id="2" creationId="{5A5D307F-8C72-46B4-ACCD-FABA1A160616}"/>
          </ac:spMkLst>
        </pc:spChg>
      </pc:sldChg>
      <pc:sldChg chg="addSp modSp mod">
        <pc:chgData name="Samson Christopher" userId="6a13b5f1e64a53ae" providerId="LiveId" clId="{6BB614D2-C00C-43CB-BD02-F1EE869A7582}" dt="2020-04-29T01:27:22.735" v="106" actId="1036"/>
        <pc:sldMkLst>
          <pc:docMk/>
          <pc:sldMk cId="659567130" sldId="394"/>
        </pc:sldMkLst>
        <pc:spChg chg="add mod">
          <ac:chgData name="Samson Christopher" userId="6a13b5f1e64a53ae" providerId="LiveId" clId="{6BB614D2-C00C-43CB-BD02-F1EE869A7582}" dt="2020-04-29T01:27:22.735" v="106" actId="1036"/>
          <ac:spMkLst>
            <pc:docMk/>
            <pc:sldMk cId="659567130" sldId="394"/>
            <ac:spMk id="2" creationId="{040085DB-C8AE-4833-A1E7-B06D09176483}"/>
          </ac:spMkLst>
        </pc:spChg>
      </pc:sldChg>
      <pc:sldChg chg="addSp delSp modSp del mod">
        <pc:chgData name="Samson Christopher" userId="6a13b5f1e64a53ae" providerId="LiveId" clId="{6BB614D2-C00C-43CB-BD02-F1EE869A7582}" dt="2020-04-29T01:25:33.138" v="48" actId="47"/>
        <pc:sldMkLst>
          <pc:docMk/>
          <pc:sldMk cId="859356432" sldId="395"/>
        </pc:sldMkLst>
        <pc:spChg chg="add del mod">
          <ac:chgData name="Samson Christopher" userId="6a13b5f1e64a53ae" providerId="LiveId" clId="{6BB614D2-C00C-43CB-BD02-F1EE869A7582}" dt="2020-04-29T01:25:22.758" v="44"/>
          <ac:spMkLst>
            <pc:docMk/>
            <pc:sldMk cId="859356432" sldId="395"/>
            <ac:spMk id="2" creationId="{67426DB3-5C4F-460C-816E-65EFEDDCD0CE}"/>
          </ac:spMkLst>
        </pc:spChg>
      </pc:sldChg>
      <pc:sldChg chg="addSp modSp mod">
        <pc:chgData name="Samson Christopher" userId="6a13b5f1e64a53ae" providerId="LiveId" clId="{6BB614D2-C00C-43CB-BD02-F1EE869A7582}" dt="2020-04-29T01:27:32.834" v="124" actId="1036"/>
        <pc:sldMkLst>
          <pc:docMk/>
          <pc:sldMk cId="2025405914" sldId="396"/>
        </pc:sldMkLst>
        <pc:spChg chg="add mod">
          <ac:chgData name="Samson Christopher" userId="6a13b5f1e64a53ae" providerId="LiveId" clId="{6BB614D2-C00C-43CB-BD02-F1EE869A7582}" dt="2020-04-29T01:27:32.834" v="124" actId="1036"/>
          <ac:spMkLst>
            <pc:docMk/>
            <pc:sldMk cId="2025405914" sldId="396"/>
            <ac:spMk id="2" creationId="{1E83EF1B-4F4D-48BD-B0F5-5C4ED0069B5F}"/>
          </ac:spMkLst>
        </pc:spChg>
      </pc:sldChg>
      <pc:sldChg chg="addSp delSp modSp del mod">
        <pc:chgData name="Samson Christopher" userId="6a13b5f1e64a53ae" providerId="LiveId" clId="{6BB614D2-C00C-43CB-BD02-F1EE869A7582}" dt="2020-04-29T01:25:55.795" v="57" actId="47"/>
        <pc:sldMkLst>
          <pc:docMk/>
          <pc:sldMk cId="2940326978" sldId="397"/>
        </pc:sldMkLst>
        <pc:spChg chg="add del mod">
          <ac:chgData name="Samson Christopher" userId="6a13b5f1e64a53ae" providerId="LiveId" clId="{6BB614D2-C00C-43CB-BD02-F1EE869A7582}" dt="2020-04-29T01:25:46.167" v="53"/>
          <ac:spMkLst>
            <pc:docMk/>
            <pc:sldMk cId="2940326978" sldId="397"/>
            <ac:spMk id="2" creationId="{24B268D1-47C3-4932-9C9F-5FC4BCD6E0BF}"/>
          </ac:spMkLst>
        </pc:spChg>
      </pc:sldChg>
      <pc:sldChg chg="addSp modSp mod">
        <pc:chgData name="Samson Christopher" userId="6a13b5f1e64a53ae" providerId="LiveId" clId="{6BB614D2-C00C-43CB-BD02-F1EE869A7582}" dt="2020-04-29T01:27:44.902" v="133" actId="1036"/>
        <pc:sldMkLst>
          <pc:docMk/>
          <pc:sldMk cId="2964080828" sldId="398"/>
        </pc:sldMkLst>
        <pc:spChg chg="add mod">
          <ac:chgData name="Samson Christopher" userId="6a13b5f1e64a53ae" providerId="LiveId" clId="{6BB614D2-C00C-43CB-BD02-F1EE869A7582}" dt="2020-04-29T01:27:44.902" v="133" actId="1036"/>
          <ac:spMkLst>
            <pc:docMk/>
            <pc:sldMk cId="2964080828" sldId="398"/>
            <ac:spMk id="2" creationId="{63171917-EBEF-4419-802F-7EB921CBD872}"/>
          </ac:spMkLst>
        </pc:spChg>
      </pc:sldChg>
      <pc:sldChg chg="addSp delSp modSp del mod">
        <pc:chgData name="Samson Christopher" userId="6a13b5f1e64a53ae" providerId="LiveId" clId="{6BB614D2-C00C-43CB-BD02-F1EE869A7582}" dt="2020-04-29T01:26:18.713" v="67" actId="47"/>
        <pc:sldMkLst>
          <pc:docMk/>
          <pc:sldMk cId="1883622595" sldId="399"/>
        </pc:sldMkLst>
        <pc:spChg chg="add del mod">
          <ac:chgData name="Samson Christopher" userId="6a13b5f1e64a53ae" providerId="LiveId" clId="{6BB614D2-C00C-43CB-BD02-F1EE869A7582}" dt="2020-04-29T01:26:09.783" v="62"/>
          <ac:spMkLst>
            <pc:docMk/>
            <pc:sldMk cId="1883622595" sldId="399"/>
            <ac:spMk id="2" creationId="{D9410282-BC18-4A20-8EE7-ACE452C0BFED}"/>
          </ac:spMkLst>
        </pc:spChg>
      </pc:sldChg>
      <pc:sldChg chg="del">
        <pc:chgData name="Samson Christopher" userId="6a13b5f1e64a53ae" providerId="LiveId" clId="{6BB614D2-C00C-43CB-BD02-F1EE869A7582}" dt="2020-04-29T01:23:22.925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BB614D2-C00C-43CB-BD02-F1EE869A7582}" dt="2020-04-29T01:23:23.662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BB614D2-C00C-43CB-BD02-F1EE869A7582}" dt="2020-04-29T01:23:24.13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BB614D2-C00C-43CB-BD02-F1EE869A7582}" dt="2020-04-29T01:23:24.848" v="14" actId="47"/>
        <pc:sldMkLst>
          <pc:docMk/>
          <pc:sldMk cId="2376098714" sldId="4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663DE-2EE6-4C67-B60F-213B0C5F4DF8}"/>
              </a:ext>
            </a:extLst>
          </p:cNvPr>
          <p:cNvSpPr/>
          <p:nvPr/>
        </p:nvSpPr>
        <p:spPr>
          <a:xfrm>
            <a:off x="147095" y="5375137"/>
            <a:ext cx="118978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LÝÏúTôp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ûPkÕ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ùNhûPLû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GÝm©ÓYôn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50386D-5088-4230-AEC2-62E4BE10055D}"/>
              </a:ext>
            </a:extLst>
          </p:cNvPr>
          <p:cNvSpPr/>
          <p:nvPr/>
        </p:nvSpPr>
        <p:spPr>
          <a:xfrm>
            <a:off x="2430573" y="5651974"/>
            <a:ext cx="73308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AûPk§ÓYôn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EC676C-D1D4-444F-867F-3DDEED3F2FD2}"/>
              </a:ext>
            </a:extLst>
          </p:cNvPr>
          <p:cNvSpPr/>
          <p:nvPr/>
        </p:nvSpPr>
        <p:spPr>
          <a:xfrm>
            <a:off x="1" y="536674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RôLØs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[Yu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Ft±Óyôo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Ri½ûW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Ft±ÓYôo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0085DB-C8AE-4833-A1E7-B06D09176483}"/>
              </a:ext>
            </a:extLst>
          </p:cNvPr>
          <p:cNvSpPr/>
          <p:nvPr/>
        </p:nvSpPr>
        <p:spPr>
          <a:xfrm>
            <a:off x="594333" y="5375138"/>
            <a:ext cx="110033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NolTeLû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GÓlTôn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úRsLû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lTôn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A§LôWm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NLXØm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úUtùLôsYôn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83EF1B-4F4D-48BD-B0F5-5C4ED0069B5F}"/>
              </a:ext>
            </a:extLst>
          </p:cNvPr>
          <p:cNvSpPr/>
          <p:nvPr/>
        </p:nvSpPr>
        <p:spPr>
          <a:xfrm>
            <a:off x="169537" y="5375138"/>
            <a:ext cx="118529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RLolTôn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ÑUk§ÓYôn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ù_VdùLô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Ht±ÓYôn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71917-EBEF-4419-802F-7EB921CBD872}"/>
              </a:ext>
            </a:extLst>
          </p:cNvPr>
          <p:cNvSpPr/>
          <p:nvPr/>
        </p:nvSpPr>
        <p:spPr>
          <a:xfrm>
            <a:off x="0" y="5375137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ûPÙm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ùTt±Óyôn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ùTXj§u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AûPkÕ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úVôàdÏ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YÚYôn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104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2020-04-29T01:27:47Z</dcterms:modified>
</cp:coreProperties>
</file>