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3D86F19A-1C12-4EBC-A329-92720119E7B5}"/>
    <pc:docChg chg="delSld modSld">
      <pc:chgData name="Samson Christopher" userId="6a13b5f1e64a53ae" providerId="LiveId" clId="{3D86F19A-1C12-4EBC-A329-92720119E7B5}" dt="2020-08-21T12:54:48.528" v="546" actId="1035"/>
      <pc:docMkLst>
        <pc:docMk/>
      </pc:docMkLst>
      <pc:sldChg chg="del">
        <pc:chgData name="Samson Christopher" userId="6a13b5f1e64a53ae" providerId="LiveId" clId="{3D86F19A-1C12-4EBC-A329-92720119E7B5}" dt="2020-08-21T12:14:47.155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3D86F19A-1C12-4EBC-A329-92720119E7B5}" dt="2020-08-21T12:15:16.116" v="126" actId="1036"/>
        <pc:sldMkLst>
          <pc:docMk/>
          <pc:sldMk cId="1777894342" sldId="389"/>
        </pc:sldMkLst>
        <pc:spChg chg="add mod">
          <ac:chgData name="Samson Christopher" userId="6a13b5f1e64a53ae" providerId="LiveId" clId="{3D86F19A-1C12-4EBC-A329-92720119E7B5}" dt="2020-08-21T12:15:16.116" v="126" actId="1036"/>
          <ac:spMkLst>
            <pc:docMk/>
            <pc:sldMk cId="1777894342" sldId="389"/>
            <ac:spMk id="4" creationId="{B338B24B-1F32-47FB-9F2D-20E911E2D7A3}"/>
          </ac:spMkLst>
        </pc:spChg>
      </pc:sldChg>
      <pc:sldChg chg="addSp modSp mod">
        <pc:chgData name="Samson Christopher" userId="6a13b5f1e64a53ae" providerId="LiveId" clId="{3D86F19A-1C12-4EBC-A329-92720119E7B5}" dt="2020-08-21T12:15:08.446" v="71" actId="1035"/>
        <pc:sldMkLst>
          <pc:docMk/>
          <pc:sldMk cId="850099564" sldId="390"/>
        </pc:sldMkLst>
        <pc:spChg chg="add mod">
          <ac:chgData name="Samson Christopher" userId="6a13b5f1e64a53ae" providerId="LiveId" clId="{3D86F19A-1C12-4EBC-A329-92720119E7B5}" dt="2020-08-21T12:15:08.446" v="71" actId="1035"/>
          <ac:spMkLst>
            <pc:docMk/>
            <pc:sldMk cId="850099564" sldId="390"/>
            <ac:spMk id="4" creationId="{6FEE87E3-D88F-410C-BD56-43136C7751AC}"/>
          </ac:spMkLst>
        </pc:spChg>
      </pc:sldChg>
      <pc:sldChg chg="addSp modSp mod">
        <pc:chgData name="Samson Christopher" userId="6a13b5f1e64a53ae" providerId="LiveId" clId="{3D86F19A-1C12-4EBC-A329-92720119E7B5}" dt="2020-08-21T12:17:08.906" v="190" actId="1035"/>
        <pc:sldMkLst>
          <pc:docMk/>
          <pc:sldMk cId="944968354" sldId="391"/>
        </pc:sldMkLst>
        <pc:spChg chg="add mod">
          <ac:chgData name="Samson Christopher" userId="6a13b5f1e64a53ae" providerId="LiveId" clId="{3D86F19A-1C12-4EBC-A329-92720119E7B5}" dt="2020-08-21T12:17:08.906" v="190" actId="1035"/>
          <ac:spMkLst>
            <pc:docMk/>
            <pc:sldMk cId="944968354" sldId="391"/>
            <ac:spMk id="4" creationId="{C91E280D-9841-47AA-BC28-0F0B1A46130C}"/>
          </ac:spMkLst>
        </pc:spChg>
      </pc:sldChg>
      <pc:sldChg chg="addSp modSp mod">
        <pc:chgData name="Samson Christopher" userId="6a13b5f1e64a53ae" providerId="LiveId" clId="{3D86F19A-1C12-4EBC-A329-92720119E7B5}" dt="2020-08-21T12:17:40.492" v="260" actId="1036"/>
        <pc:sldMkLst>
          <pc:docMk/>
          <pc:sldMk cId="1414681237" sldId="392"/>
        </pc:sldMkLst>
        <pc:spChg chg="add mod">
          <ac:chgData name="Samson Christopher" userId="6a13b5f1e64a53ae" providerId="LiveId" clId="{3D86F19A-1C12-4EBC-A329-92720119E7B5}" dt="2020-08-21T12:17:40.492" v="260" actId="1036"/>
          <ac:spMkLst>
            <pc:docMk/>
            <pc:sldMk cId="1414681237" sldId="392"/>
            <ac:spMk id="4" creationId="{35C6777D-1D66-435E-B309-205F873D3949}"/>
          </ac:spMkLst>
        </pc:spChg>
      </pc:sldChg>
      <pc:sldChg chg="addSp modSp mod">
        <pc:chgData name="Samson Christopher" userId="6a13b5f1e64a53ae" providerId="LiveId" clId="{3D86F19A-1C12-4EBC-A329-92720119E7B5}" dt="2020-08-21T12:18:46.470" v="324" actId="1035"/>
        <pc:sldMkLst>
          <pc:docMk/>
          <pc:sldMk cId="4103851070" sldId="393"/>
        </pc:sldMkLst>
        <pc:spChg chg="add mod">
          <ac:chgData name="Samson Christopher" userId="6a13b5f1e64a53ae" providerId="LiveId" clId="{3D86F19A-1C12-4EBC-A329-92720119E7B5}" dt="2020-08-21T12:18:46.470" v="324" actId="1035"/>
          <ac:spMkLst>
            <pc:docMk/>
            <pc:sldMk cId="4103851070" sldId="393"/>
            <ac:spMk id="4" creationId="{2A409322-F1DC-4880-974B-6F6F33DA1BD8}"/>
          </ac:spMkLst>
        </pc:spChg>
      </pc:sldChg>
      <pc:sldChg chg="addSp modSp mod">
        <pc:chgData name="Samson Christopher" userId="6a13b5f1e64a53ae" providerId="LiveId" clId="{3D86F19A-1C12-4EBC-A329-92720119E7B5}" dt="2020-08-21T12:54:48.528" v="546" actId="1035"/>
        <pc:sldMkLst>
          <pc:docMk/>
          <pc:sldMk cId="659567130" sldId="394"/>
        </pc:sldMkLst>
        <pc:spChg chg="add mod">
          <ac:chgData name="Samson Christopher" userId="6a13b5f1e64a53ae" providerId="LiveId" clId="{3D86F19A-1C12-4EBC-A329-92720119E7B5}" dt="2020-08-21T12:54:48.528" v="546" actId="1035"/>
          <ac:spMkLst>
            <pc:docMk/>
            <pc:sldMk cId="659567130" sldId="394"/>
            <ac:spMk id="4" creationId="{99826A4C-973C-47EC-AF58-6BEBB38D95EA}"/>
          </ac:spMkLst>
        </pc:spChg>
      </pc:sldChg>
      <pc:sldChg chg="addSp modSp mod">
        <pc:chgData name="Samson Christopher" userId="6a13b5f1e64a53ae" providerId="LiveId" clId="{3D86F19A-1C12-4EBC-A329-92720119E7B5}" dt="2020-08-21T12:54:41.707" v="497" actId="1035"/>
        <pc:sldMkLst>
          <pc:docMk/>
          <pc:sldMk cId="859356432" sldId="395"/>
        </pc:sldMkLst>
        <pc:spChg chg="add mod">
          <ac:chgData name="Samson Christopher" userId="6a13b5f1e64a53ae" providerId="LiveId" clId="{3D86F19A-1C12-4EBC-A329-92720119E7B5}" dt="2020-08-21T12:54:41.707" v="497" actId="1035"/>
          <ac:spMkLst>
            <pc:docMk/>
            <pc:sldMk cId="859356432" sldId="395"/>
            <ac:spMk id="4" creationId="{C49E5281-9376-49AB-8440-989558E45318}"/>
          </ac:spMkLst>
        </pc:spChg>
      </pc:sldChg>
      <pc:sldChg chg="addSp modSp mod">
        <pc:chgData name="Samson Christopher" userId="6a13b5f1e64a53ae" providerId="LiveId" clId="{3D86F19A-1C12-4EBC-A329-92720119E7B5}" dt="2020-08-21T12:54:35.422" v="448" actId="1035"/>
        <pc:sldMkLst>
          <pc:docMk/>
          <pc:sldMk cId="2025405914" sldId="396"/>
        </pc:sldMkLst>
        <pc:spChg chg="add mod">
          <ac:chgData name="Samson Christopher" userId="6a13b5f1e64a53ae" providerId="LiveId" clId="{3D86F19A-1C12-4EBC-A329-92720119E7B5}" dt="2020-08-21T12:54:35.422" v="448" actId="1035"/>
          <ac:spMkLst>
            <pc:docMk/>
            <pc:sldMk cId="2025405914" sldId="396"/>
            <ac:spMk id="4" creationId="{67B2070A-8088-4035-85BB-1F847156453B}"/>
          </ac:spMkLst>
        </pc:spChg>
      </pc:sldChg>
      <pc:sldChg chg="addSp modSp mod">
        <pc:chgData name="Samson Christopher" userId="6a13b5f1e64a53ae" providerId="LiveId" clId="{3D86F19A-1C12-4EBC-A329-92720119E7B5}" dt="2020-08-21T12:54:26.921" v="387" actId="1035"/>
        <pc:sldMkLst>
          <pc:docMk/>
          <pc:sldMk cId="2940326978" sldId="397"/>
        </pc:sldMkLst>
        <pc:spChg chg="add mod">
          <ac:chgData name="Samson Christopher" userId="6a13b5f1e64a53ae" providerId="LiveId" clId="{3D86F19A-1C12-4EBC-A329-92720119E7B5}" dt="2020-08-21T12:54:26.921" v="387" actId="1035"/>
          <ac:spMkLst>
            <pc:docMk/>
            <pc:sldMk cId="2940326978" sldId="397"/>
            <ac:spMk id="4" creationId="{4770A70A-8602-4ACB-9349-99435956DD36}"/>
          </ac:spMkLst>
        </pc:spChg>
      </pc:sldChg>
      <pc:sldChg chg="del">
        <pc:chgData name="Samson Christopher" userId="6a13b5f1e64a53ae" providerId="LiveId" clId="{3D86F19A-1C12-4EBC-A329-92720119E7B5}" dt="2020-08-21T12:14:36.185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3D86F19A-1C12-4EBC-A329-92720119E7B5}" dt="2020-08-21T12:14:36.643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3D86F19A-1C12-4EBC-A329-92720119E7B5}" dt="2020-08-21T12:14:37.032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3D86F19A-1C12-4EBC-A329-92720119E7B5}" dt="2020-08-21T12:14:37.406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3D86F19A-1C12-4EBC-A329-92720119E7B5}" dt="2020-08-21T12:14:37.730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3D86F19A-1C12-4EBC-A329-92720119E7B5}" dt="2020-08-21T12:14:38.139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21-08-2020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21-08-2020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21-08-2020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21-08-2020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38B24B-1F32-47FB-9F2D-20E911E2D7A3}"/>
              </a:ext>
            </a:extLst>
          </p:cNvPr>
          <p:cNvSpPr txBox="1"/>
          <p:nvPr/>
        </p:nvSpPr>
        <p:spPr>
          <a:xfrm>
            <a:off x="1525048" y="5377237"/>
            <a:ext cx="91419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Sôu</a:t>
            </a:r>
            <a:r>
              <a:rPr lang="en-US" dirty="0"/>
              <a:t> </a:t>
            </a:r>
            <a:r>
              <a:rPr lang="en-US" dirty="0" err="1"/>
              <a:t>BWô§dL</a:t>
            </a:r>
            <a:r>
              <a:rPr lang="en-US" dirty="0"/>
              <a:t> </a:t>
            </a:r>
            <a:r>
              <a:rPr lang="en-US" dirty="0" err="1"/>
              <a:t>ùYhLlTPUôhúPu</a:t>
            </a:r>
            <a:r>
              <a:rPr lang="en-US" dirty="0"/>
              <a:t> </a:t>
            </a:r>
            <a:r>
              <a:rPr lang="en-US" dirty="0" err="1"/>
              <a:t>Sôu</a:t>
            </a:r>
            <a:r>
              <a:rPr lang="en-US" dirty="0"/>
              <a:t> </a:t>
            </a:r>
            <a:r>
              <a:rPr lang="en-US" dirty="0" err="1"/>
              <a:t>BWô§dL</a:t>
            </a:r>
            <a:r>
              <a:rPr lang="en-US" dirty="0"/>
              <a:t> </a:t>
            </a:r>
            <a:r>
              <a:rPr lang="en-US" dirty="0" err="1"/>
              <a:t>RVeLÜm</a:t>
            </a:r>
            <a:r>
              <a:rPr lang="en-US" dirty="0"/>
              <a:t> </a:t>
            </a:r>
            <a:r>
              <a:rPr lang="en-US" dirty="0" err="1"/>
              <a:t>UôhúPu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EE87E3-D88F-410C-BD56-43136C7751AC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BWô§jÕ</a:t>
            </a:r>
            <a:r>
              <a:rPr lang="en-US" dirty="0"/>
              <a:t> </a:t>
            </a:r>
            <a:r>
              <a:rPr lang="en-US" dirty="0" err="1"/>
              <a:t>BWô§jÕ</a:t>
            </a:r>
            <a:r>
              <a:rPr lang="en-US" dirty="0"/>
              <a:t> </a:t>
            </a:r>
            <a:r>
              <a:rPr lang="en-US" dirty="0" err="1"/>
              <a:t>BWôRû</a:t>
            </a:r>
            <a:r>
              <a:rPr lang="en-US" dirty="0"/>
              <a:t>]«p </a:t>
            </a:r>
            <a:r>
              <a:rPr lang="en-US" dirty="0" err="1"/>
              <a:t>BZm</a:t>
            </a:r>
            <a:r>
              <a:rPr lang="en-US" dirty="0"/>
              <a:t> </a:t>
            </a:r>
            <a:r>
              <a:rPr lang="en-US" dirty="0" err="1"/>
              <a:t>ùNuß</a:t>
            </a:r>
            <a:r>
              <a:rPr lang="en-US" dirty="0"/>
              <a:t> </a:t>
            </a:r>
            <a:r>
              <a:rPr lang="en-US" dirty="0" err="1"/>
              <a:t>B®«p</a:t>
            </a:r>
            <a:r>
              <a:rPr lang="en-US" dirty="0"/>
              <a:t> </a:t>
            </a:r>
            <a:r>
              <a:rPr lang="en-US" dirty="0" err="1"/>
              <a:t>L°áokÕ</a:t>
            </a:r>
            <a:r>
              <a:rPr lang="en-US" dirty="0"/>
              <a:t> </a:t>
            </a:r>
            <a:r>
              <a:rPr lang="en-US" dirty="0" err="1"/>
              <a:t>U¡rúYu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1E280D-9841-47AA-BC28-0F0B1A46130C}"/>
              </a:ext>
            </a:extLst>
          </p:cNvPr>
          <p:cNvSpPr txBox="1"/>
          <p:nvPr/>
        </p:nvSpPr>
        <p:spPr>
          <a:xfrm>
            <a:off x="1525048" y="5377237"/>
            <a:ext cx="91419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ûLùLôh</a:t>
            </a:r>
            <a:r>
              <a:rPr lang="en-US" dirty="0"/>
              <a:t>¥ </a:t>
            </a:r>
            <a:r>
              <a:rPr lang="en-US" dirty="0" err="1"/>
              <a:t>TôÓúYu</a:t>
            </a:r>
            <a:r>
              <a:rPr lang="en-US" dirty="0"/>
              <a:t>. SP]</a:t>
            </a:r>
            <a:r>
              <a:rPr lang="en-US" dirty="0" err="1"/>
              <a:t>UôÓúYu</a:t>
            </a:r>
            <a:r>
              <a:rPr lang="en-US" dirty="0"/>
              <a:t> </a:t>
            </a:r>
            <a:r>
              <a:rPr lang="en-US" dirty="0" err="1"/>
              <a:t>LmÀW</a:t>
            </a:r>
            <a:r>
              <a:rPr lang="en-US" dirty="0"/>
              <a:t> </a:t>
            </a:r>
            <a:r>
              <a:rPr lang="en-US" dirty="0" err="1"/>
              <a:t>NjRUôn</a:t>
            </a:r>
            <a:r>
              <a:rPr lang="en-US" dirty="0"/>
              <a:t> </a:t>
            </a:r>
            <a:r>
              <a:rPr lang="en-US" dirty="0" err="1"/>
              <a:t>ØZdLªÓúYu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C6777D-1D66-435E-B309-205F873D3949}"/>
              </a:ext>
            </a:extLst>
          </p:cNvPr>
          <p:cNvSpPr txBox="1"/>
          <p:nvPr/>
        </p:nvSpPr>
        <p:spPr>
          <a:xfrm>
            <a:off x="2296835" y="5377237"/>
            <a:ext cx="759832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Sôu</a:t>
            </a:r>
            <a:r>
              <a:rPr lang="en-US" dirty="0"/>
              <a:t> </a:t>
            </a:r>
            <a:r>
              <a:rPr lang="en-US" dirty="0" err="1"/>
              <a:t>Õ§dÏm</a:t>
            </a:r>
            <a:r>
              <a:rPr lang="en-US" dirty="0"/>
              <a:t> </a:t>
            </a:r>
            <a:r>
              <a:rPr lang="en-US" dirty="0" err="1"/>
              <a:t>BWôRû</a:t>
            </a:r>
            <a:r>
              <a:rPr lang="en-US" dirty="0"/>
              <a:t>]«p </a:t>
            </a:r>
            <a:r>
              <a:rPr lang="en-US" dirty="0" err="1"/>
              <a:t>úRY</a:t>
            </a:r>
            <a:r>
              <a:rPr lang="en-US" dirty="0"/>
              <a:t> </a:t>
            </a:r>
            <a:r>
              <a:rPr lang="en-US" dirty="0" err="1"/>
              <a:t>YpXûU</a:t>
            </a:r>
            <a:r>
              <a:rPr lang="en-US" dirty="0"/>
              <a:t> </a:t>
            </a:r>
            <a:r>
              <a:rPr lang="en-US" dirty="0" err="1"/>
              <a:t>EiÓ</a:t>
            </a:r>
            <a:r>
              <a:rPr lang="en-US" dirty="0"/>
              <a:t> </a:t>
            </a:r>
            <a:r>
              <a:rPr lang="en-US" dirty="0" err="1"/>
              <a:t>EiÓ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409322-F1DC-4880-974B-6F6F33DA1BD8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BWô§jÕ</a:t>
            </a:r>
            <a:r>
              <a:rPr lang="en-US" dirty="0"/>
              <a:t> </a:t>
            </a:r>
            <a:r>
              <a:rPr lang="en-US" dirty="0" err="1"/>
              <a:t>Sôu</a:t>
            </a:r>
            <a:r>
              <a:rPr lang="en-US" dirty="0"/>
              <a:t> </a:t>
            </a:r>
            <a:r>
              <a:rPr lang="en-US" dirty="0" err="1"/>
              <a:t>BWô§jÕ</a:t>
            </a:r>
            <a:r>
              <a:rPr lang="en-US" dirty="0"/>
              <a:t> </a:t>
            </a:r>
            <a:r>
              <a:rPr lang="en-US" dirty="0" err="1"/>
              <a:t>Sôu</a:t>
            </a:r>
            <a:r>
              <a:rPr lang="en-US" dirty="0"/>
              <a:t> - </a:t>
            </a:r>
            <a:r>
              <a:rPr lang="en-US" dirty="0" err="1"/>
              <a:t>BWôRû</a:t>
            </a:r>
            <a:r>
              <a:rPr lang="en-US" dirty="0"/>
              <a:t>]«p </a:t>
            </a:r>
            <a:r>
              <a:rPr lang="en-US" dirty="0" err="1"/>
              <a:t>A©ú`Lj§p</a:t>
            </a:r>
            <a:r>
              <a:rPr lang="en-US" dirty="0"/>
              <a:t> ¨û\</a:t>
            </a:r>
            <a:r>
              <a:rPr lang="en-US" dirty="0" err="1"/>
              <a:t>k§ÓúYu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826A4C-973C-47EC-AF58-6BEBB38D95EA}"/>
              </a:ext>
            </a:extLst>
          </p:cNvPr>
          <p:cNvSpPr txBox="1"/>
          <p:nvPr/>
        </p:nvSpPr>
        <p:spPr>
          <a:xfrm>
            <a:off x="2150028" y="5368847"/>
            <a:ext cx="789194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Sôu</a:t>
            </a:r>
            <a:r>
              <a:rPr lang="en-US" dirty="0"/>
              <a:t> </a:t>
            </a:r>
            <a:r>
              <a:rPr lang="en-US" dirty="0" err="1"/>
              <a:t>Õ§dÏm</a:t>
            </a:r>
            <a:r>
              <a:rPr lang="en-US" dirty="0"/>
              <a:t> </a:t>
            </a:r>
            <a:r>
              <a:rPr lang="en-US" dirty="0" err="1"/>
              <a:t>BWôRû</a:t>
            </a:r>
            <a:r>
              <a:rPr lang="en-US" dirty="0"/>
              <a:t>]«p </a:t>
            </a:r>
            <a:r>
              <a:rPr lang="en-US" dirty="0" err="1"/>
              <a:t>úRY</a:t>
            </a:r>
            <a:r>
              <a:rPr lang="en-US" dirty="0"/>
              <a:t> ¡</a:t>
            </a:r>
            <a:r>
              <a:rPr lang="en-US" dirty="0" err="1"/>
              <a:t>ÚûT</a:t>
            </a:r>
            <a:r>
              <a:rPr lang="en-US" dirty="0"/>
              <a:t> </a:t>
            </a:r>
            <a:r>
              <a:rPr lang="en-US" dirty="0" err="1"/>
              <a:t>EiÓ</a:t>
            </a:r>
            <a:r>
              <a:rPr lang="en-US" dirty="0"/>
              <a:t>. </a:t>
            </a:r>
            <a:r>
              <a:rPr lang="en-US" dirty="0" err="1"/>
              <a:t>EiÓ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9E5281-9376-49AB-8440-989558E45318}"/>
              </a:ext>
            </a:extLst>
          </p:cNvPr>
          <p:cNvSpPr txBox="1"/>
          <p:nvPr/>
        </p:nvSpPr>
        <p:spPr>
          <a:xfrm>
            <a:off x="37750" y="5377237"/>
            <a:ext cx="121164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BWô§jÕ</a:t>
            </a:r>
            <a:r>
              <a:rPr lang="en-US" dirty="0"/>
              <a:t> </a:t>
            </a:r>
            <a:r>
              <a:rPr lang="en-US" dirty="0" err="1"/>
              <a:t>Sôu</a:t>
            </a:r>
            <a:r>
              <a:rPr lang="en-US" dirty="0"/>
              <a:t> </a:t>
            </a:r>
            <a:r>
              <a:rPr lang="en-US" dirty="0" err="1"/>
              <a:t>BWô§jÕ</a:t>
            </a:r>
            <a:r>
              <a:rPr lang="en-US" dirty="0"/>
              <a:t> </a:t>
            </a:r>
            <a:r>
              <a:rPr lang="en-US" dirty="0" err="1"/>
              <a:t>Sôu</a:t>
            </a:r>
            <a:r>
              <a:rPr lang="en-US" dirty="0"/>
              <a:t> - </a:t>
            </a:r>
            <a:r>
              <a:rPr lang="en-US" dirty="0" err="1"/>
              <a:t>BWôRû</a:t>
            </a:r>
            <a:r>
              <a:rPr lang="en-US" dirty="0"/>
              <a:t>]«p </a:t>
            </a:r>
            <a:r>
              <a:rPr lang="en-US" dirty="0" err="1"/>
              <a:t>A©ú`Lj§p</a:t>
            </a:r>
            <a:r>
              <a:rPr lang="en-US" dirty="0"/>
              <a:t> ¨û\</a:t>
            </a:r>
            <a:r>
              <a:rPr lang="en-US" dirty="0" err="1"/>
              <a:t>k§ÓúYu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B2070A-8088-4035-85BB-1F847156453B}"/>
              </a:ext>
            </a:extLst>
          </p:cNvPr>
          <p:cNvSpPr txBox="1"/>
          <p:nvPr/>
        </p:nvSpPr>
        <p:spPr>
          <a:xfrm>
            <a:off x="2074527" y="5368848"/>
            <a:ext cx="804294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Sôu</a:t>
            </a:r>
            <a:r>
              <a:rPr lang="en-US" dirty="0"/>
              <a:t> </a:t>
            </a:r>
            <a:r>
              <a:rPr lang="en-US" dirty="0" err="1"/>
              <a:t>Õ§dÏm</a:t>
            </a:r>
            <a:r>
              <a:rPr lang="en-US" dirty="0"/>
              <a:t> </a:t>
            </a:r>
            <a:r>
              <a:rPr lang="en-US" dirty="0" err="1"/>
              <a:t>BWôRû</a:t>
            </a:r>
            <a:r>
              <a:rPr lang="en-US" dirty="0"/>
              <a:t>]«p </a:t>
            </a:r>
            <a:r>
              <a:rPr lang="en-US" dirty="0" err="1"/>
              <a:t>úRY</a:t>
            </a:r>
            <a:r>
              <a:rPr lang="en-US" dirty="0"/>
              <a:t> </a:t>
            </a:r>
            <a:r>
              <a:rPr lang="en-US" dirty="0" err="1"/>
              <a:t>A©ú`Lm</a:t>
            </a:r>
            <a:r>
              <a:rPr lang="en-US" dirty="0"/>
              <a:t> </a:t>
            </a:r>
            <a:r>
              <a:rPr lang="en-US" dirty="0" err="1"/>
              <a:t>EiÓ</a:t>
            </a:r>
            <a:r>
              <a:rPr lang="en-US" dirty="0"/>
              <a:t> </a:t>
            </a:r>
            <a:r>
              <a:rPr lang="en-US" dirty="0" err="1"/>
              <a:t>EiÓ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70A70A-8602-4ACB-9349-99435956DD36}"/>
              </a:ext>
            </a:extLst>
          </p:cNvPr>
          <p:cNvSpPr txBox="1"/>
          <p:nvPr/>
        </p:nvSpPr>
        <p:spPr>
          <a:xfrm>
            <a:off x="0" y="536884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BWô§jÕ</a:t>
            </a:r>
            <a:r>
              <a:rPr lang="en-US" dirty="0"/>
              <a:t> </a:t>
            </a:r>
            <a:r>
              <a:rPr lang="en-US" dirty="0" err="1"/>
              <a:t>Sôu</a:t>
            </a:r>
            <a:r>
              <a:rPr lang="en-US" dirty="0"/>
              <a:t> </a:t>
            </a:r>
            <a:r>
              <a:rPr lang="en-US" dirty="0" err="1"/>
              <a:t>BWô§jÕ</a:t>
            </a:r>
            <a:r>
              <a:rPr lang="en-US" dirty="0"/>
              <a:t> </a:t>
            </a:r>
            <a:r>
              <a:rPr lang="en-US" dirty="0" err="1"/>
              <a:t>Sôu</a:t>
            </a:r>
            <a:r>
              <a:rPr lang="en-US" dirty="0"/>
              <a:t> - </a:t>
            </a:r>
            <a:r>
              <a:rPr lang="en-US" dirty="0" err="1"/>
              <a:t>BWôRû</a:t>
            </a:r>
            <a:r>
              <a:rPr lang="en-US" dirty="0"/>
              <a:t>]«p </a:t>
            </a:r>
            <a:r>
              <a:rPr lang="en-US" dirty="0" err="1"/>
              <a:t>A©ú`Lj§p</a:t>
            </a:r>
            <a:r>
              <a:rPr lang="en-US" dirty="0"/>
              <a:t> ¨û\</a:t>
            </a:r>
            <a:r>
              <a:rPr lang="en-US" dirty="0" err="1"/>
              <a:t>k§ÓúYu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1503</TotalTime>
  <Words>155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2020-08-21T12:54:50Z</dcterms:modified>
</cp:coreProperties>
</file>