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1:39:02.894" v="528" actId="1036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mod">
        <pc:chgData name="Samson Christopher" userId="6a13b5f1e64a53ae" providerId="LiveId" clId="{BD2AE0A0-DCC3-48E0-8A60-031868D1FDFE}" dt="2020-03-01T01:35:26.919" v="93" actId="1036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modSp add mod">
        <pc:chgData name="Samson Christopher" userId="6a13b5f1e64a53ae" providerId="LiveId" clId="{BD2AE0A0-DCC3-48E0-8A60-031868D1FDFE}" dt="2020-03-01T01:37:15.926" v="258" actId="1036"/>
        <pc:sldMkLst>
          <pc:docMk/>
          <pc:sldMk cId="1256360425" sldId="315"/>
        </pc:sldMkLst>
        <pc:spChg chg="add mod">
          <ac:chgData name="Samson Christopher" userId="6a13b5f1e64a53ae" providerId="LiveId" clId="{BD2AE0A0-DCC3-48E0-8A60-031868D1FDFE}" dt="2020-03-01T01:37:15.926" v="258" actId="1036"/>
          <ac:spMkLst>
            <pc:docMk/>
            <pc:sldMk cId="1256360425" sldId="315"/>
            <ac:spMk id="2" creationId="{73973BD2-452C-4EC8-8A50-A0D67544A2DD}"/>
          </ac:spMkLst>
        </pc:spChg>
      </pc:sldChg>
      <pc:sldChg chg="addSp modSp add mod">
        <pc:chgData name="Samson Christopher" userId="6a13b5f1e64a53ae" providerId="LiveId" clId="{BD2AE0A0-DCC3-48E0-8A60-031868D1FDFE}" dt="2020-03-01T01:37:26.334" v="260" actId="1076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1:37:41.863" v="276" actId="1036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mod">
        <pc:chgData name="Samson Christopher" userId="6a13b5f1e64a53ae" providerId="LiveId" clId="{BD2AE0A0-DCC3-48E0-8A60-031868D1FDFE}" dt="2020-03-01T01:37:57.994" v="332" actId="1036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mod">
        <pc:chgData name="Samson Christopher" userId="6a13b5f1e64a53ae" providerId="LiveId" clId="{BD2AE0A0-DCC3-48E0-8A60-031868D1FDFE}" dt="2020-03-01T01:38:09.874" v="376" actId="1036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1:38:23.424" v="432" actId="1036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mod">
        <pc:chgData name="Samson Christopher" userId="6a13b5f1e64a53ae" providerId="LiveId" clId="{BD2AE0A0-DCC3-48E0-8A60-031868D1FDFE}" dt="2020-03-01T01:38:44.394" v="482" actId="1036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1:39:02.894" v="528" actId="1036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7CF2793-71F2-4017-A909-1672752920D5}"/>
    <pc:docChg chg="modSld">
      <pc:chgData name="Samson Christopher" userId="6a13b5f1e64a53ae" providerId="LiveId" clId="{87CF2793-71F2-4017-A909-1672752920D5}" dt="2020-08-06T15:14:00.596" v="86" actId="2711"/>
      <pc:docMkLst>
        <pc:docMk/>
      </pc:docMkLst>
      <pc:sldChg chg="modSp mod">
        <pc:chgData name="Samson Christopher" userId="6a13b5f1e64a53ae" providerId="LiveId" clId="{87CF2793-71F2-4017-A909-1672752920D5}" dt="2020-08-06T15:09:39.173" v="8" actId="1035"/>
        <pc:sldMkLst>
          <pc:docMk/>
          <pc:sldMk cId="1778405282" sldId="314"/>
        </pc:sldMkLst>
        <pc:spChg chg="mod">
          <ac:chgData name="Samson Christopher" userId="6a13b5f1e64a53ae" providerId="LiveId" clId="{87CF2793-71F2-4017-A909-1672752920D5}" dt="2020-08-06T15:09:39.173" v="8" actId="1035"/>
          <ac:spMkLst>
            <pc:docMk/>
            <pc:sldMk cId="1778405282" sldId="314"/>
            <ac:spMk id="3" creationId="{CE03FA9B-6EA5-43B0-8A08-5096E74FAD78}"/>
          </ac:spMkLst>
        </pc:spChg>
      </pc:sldChg>
      <pc:sldChg chg="modSp mod">
        <pc:chgData name="Samson Christopher" userId="6a13b5f1e64a53ae" providerId="LiveId" clId="{87CF2793-71F2-4017-A909-1672752920D5}" dt="2020-08-06T15:09:44.198" v="15" actId="1035"/>
        <pc:sldMkLst>
          <pc:docMk/>
          <pc:sldMk cId="1256360425" sldId="315"/>
        </pc:sldMkLst>
        <pc:spChg chg="mod">
          <ac:chgData name="Samson Christopher" userId="6a13b5f1e64a53ae" providerId="LiveId" clId="{87CF2793-71F2-4017-A909-1672752920D5}" dt="2020-08-06T15:09:44.198" v="15" actId="1035"/>
          <ac:spMkLst>
            <pc:docMk/>
            <pc:sldMk cId="1256360425" sldId="315"/>
            <ac:spMk id="2" creationId="{73973BD2-452C-4EC8-8A50-A0D67544A2DD}"/>
          </ac:spMkLst>
        </pc:spChg>
      </pc:sldChg>
      <pc:sldChg chg="modSp mod">
        <pc:chgData name="Samson Christopher" userId="6a13b5f1e64a53ae" providerId="LiveId" clId="{87CF2793-71F2-4017-A909-1672752920D5}" dt="2020-08-06T15:09:53.619" v="38" actId="1036"/>
        <pc:sldMkLst>
          <pc:docMk/>
          <pc:sldMk cId="4195661812" sldId="316"/>
        </pc:sldMkLst>
        <pc:spChg chg="mod">
          <ac:chgData name="Samson Christopher" userId="6a13b5f1e64a53ae" providerId="LiveId" clId="{87CF2793-71F2-4017-A909-1672752920D5}" dt="2020-08-06T15:09:53.619" v="38" actId="1036"/>
          <ac:spMkLst>
            <pc:docMk/>
            <pc:sldMk cId="4195661812" sldId="316"/>
            <ac:spMk id="2" creationId="{411538BA-E50A-4B00-81F3-51BDAA1415B6}"/>
          </ac:spMkLst>
        </pc:spChg>
      </pc:sldChg>
      <pc:sldChg chg="modSp mod">
        <pc:chgData name="Samson Christopher" userId="6a13b5f1e64a53ae" providerId="LiveId" clId="{87CF2793-71F2-4017-A909-1672752920D5}" dt="2020-08-06T15:14:00.596" v="86" actId="2711"/>
        <pc:sldMkLst>
          <pc:docMk/>
          <pc:sldMk cId="1951719896" sldId="317"/>
        </pc:sldMkLst>
        <pc:spChg chg="mod">
          <ac:chgData name="Samson Christopher" userId="6a13b5f1e64a53ae" providerId="LiveId" clId="{87CF2793-71F2-4017-A909-1672752920D5}" dt="2020-08-06T15:14:00.596" v="86" actId="2711"/>
          <ac:spMkLst>
            <pc:docMk/>
            <pc:sldMk cId="1951719896" sldId="317"/>
            <ac:spMk id="2" creationId="{B5E4C35A-A2B7-4A38-96FF-5923850C463F}"/>
          </ac:spMkLst>
        </pc:spChg>
      </pc:sldChg>
      <pc:sldChg chg="modSp mod">
        <pc:chgData name="Samson Christopher" userId="6a13b5f1e64a53ae" providerId="LiveId" clId="{87CF2793-71F2-4017-A909-1672752920D5}" dt="2020-08-06T15:10:09.676" v="58" actId="1035"/>
        <pc:sldMkLst>
          <pc:docMk/>
          <pc:sldMk cId="354093358" sldId="318"/>
        </pc:sldMkLst>
        <pc:spChg chg="mod">
          <ac:chgData name="Samson Christopher" userId="6a13b5f1e64a53ae" providerId="LiveId" clId="{87CF2793-71F2-4017-A909-1672752920D5}" dt="2020-08-06T15:10:09.676" v="58" actId="1035"/>
          <ac:spMkLst>
            <pc:docMk/>
            <pc:sldMk cId="354093358" sldId="318"/>
            <ac:spMk id="2" creationId="{341FEFF4-8D4D-467B-BAC3-8D6F86D17731}"/>
          </ac:spMkLst>
        </pc:spChg>
      </pc:sldChg>
      <pc:sldChg chg="modSp mod">
        <pc:chgData name="Samson Christopher" userId="6a13b5f1e64a53ae" providerId="LiveId" clId="{87CF2793-71F2-4017-A909-1672752920D5}" dt="2020-08-06T15:10:19.442" v="65" actId="1035"/>
        <pc:sldMkLst>
          <pc:docMk/>
          <pc:sldMk cId="1412052139" sldId="319"/>
        </pc:sldMkLst>
        <pc:spChg chg="mod">
          <ac:chgData name="Samson Christopher" userId="6a13b5f1e64a53ae" providerId="LiveId" clId="{87CF2793-71F2-4017-A909-1672752920D5}" dt="2020-08-06T15:10:19.442" v="65" actId="1035"/>
          <ac:spMkLst>
            <pc:docMk/>
            <pc:sldMk cId="1412052139" sldId="319"/>
            <ac:spMk id="2" creationId="{8762DCC9-80D1-4F00-8E32-DF0A3017B2BE}"/>
          </ac:spMkLst>
        </pc:spChg>
      </pc:sldChg>
      <pc:sldChg chg="modSp mod">
        <pc:chgData name="Samson Christopher" userId="6a13b5f1e64a53ae" providerId="LiveId" clId="{87CF2793-71F2-4017-A909-1672752920D5}" dt="2020-08-06T15:10:25.176" v="71" actId="1035"/>
        <pc:sldMkLst>
          <pc:docMk/>
          <pc:sldMk cId="4181610497" sldId="320"/>
        </pc:sldMkLst>
        <pc:spChg chg="mod">
          <ac:chgData name="Samson Christopher" userId="6a13b5f1e64a53ae" providerId="LiveId" clId="{87CF2793-71F2-4017-A909-1672752920D5}" dt="2020-08-06T15:10:25.176" v="71" actId="1035"/>
          <ac:spMkLst>
            <pc:docMk/>
            <pc:sldMk cId="4181610497" sldId="320"/>
            <ac:spMk id="2" creationId="{EECB5519-479F-49BF-9A52-6EA8EA4F976E}"/>
          </ac:spMkLst>
        </pc:spChg>
      </pc:sldChg>
      <pc:sldChg chg="modSp mod">
        <pc:chgData name="Samson Christopher" userId="6a13b5f1e64a53ae" providerId="LiveId" clId="{87CF2793-71F2-4017-A909-1672752920D5}" dt="2020-08-06T15:10:31.208" v="78" actId="1035"/>
        <pc:sldMkLst>
          <pc:docMk/>
          <pc:sldMk cId="4007741688" sldId="321"/>
        </pc:sldMkLst>
        <pc:spChg chg="mod">
          <ac:chgData name="Samson Christopher" userId="6a13b5f1e64a53ae" providerId="LiveId" clId="{87CF2793-71F2-4017-A909-1672752920D5}" dt="2020-08-06T15:10:31.208" v="78" actId="1035"/>
          <ac:spMkLst>
            <pc:docMk/>
            <pc:sldMk cId="4007741688" sldId="321"/>
            <ac:spMk id="2" creationId="{996E09A1-D2DD-401B-ADB2-D4DF219C7269}"/>
          </ac:spMkLst>
        </pc:spChg>
      </pc:sldChg>
      <pc:sldChg chg="modSp mod">
        <pc:chgData name="Samson Christopher" userId="6a13b5f1e64a53ae" providerId="LiveId" clId="{87CF2793-71F2-4017-A909-1672752920D5}" dt="2020-08-06T15:10:36.774" v="83" actId="1035"/>
        <pc:sldMkLst>
          <pc:docMk/>
          <pc:sldMk cId="2079757505" sldId="322"/>
        </pc:sldMkLst>
        <pc:spChg chg="mod">
          <ac:chgData name="Samson Christopher" userId="6a13b5f1e64a53ae" providerId="LiveId" clId="{87CF2793-71F2-4017-A909-1672752920D5}" dt="2020-08-06T15:10:36.774" v="83" actId="1035"/>
          <ac:spMkLst>
            <pc:docMk/>
            <pc:sldMk cId="2079757505" sldId="322"/>
            <ac:spMk id="2" creationId="{49CD414C-0EFA-431A-A78B-3F949F857B2D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03FA9B-6EA5-43B0-8A08-5096E74FAD78}"/>
              </a:ext>
            </a:extLst>
          </p:cNvPr>
          <p:cNvSpPr/>
          <p:nvPr/>
        </p:nvSpPr>
        <p:spPr>
          <a:xfrm>
            <a:off x="1524000" y="5369157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LuUûXVô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ùRnYm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0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973BD2-452C-4EC8-8A50-A0D67544A2DD}"/>
              </a:ext>
            </a:extLst>
          </p:cNvPr>
          <p:cNvSpPr/>
          <p:nvPr/>
        </p:nvSpPr>
        <p:spPr>
          <a:xfrm>
            <a:off x="0" y="5368179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Uôh£ûU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- 2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U¡ûUdÏ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Tôj§WúW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6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1538BA-E50A-4B00-81F3-51BDAA1415B6}"/>
              </a:ext>
            </a:extLst>
          </p:cNvPr>
          <p:cNvSpPr/>
          <p:nvPr/>
        </p:nvSpPr>
        <p:spPr>
          <a:xfrm>
            <a:off x="2325959" y="5640626"/>
            <a:ext cx="7540081" cy="805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EUdúL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- 8</a:t>
            </a:r>
          </a:p>
        </p:txBody>
      </p:sp>
    </p:spTree>
    <p:extLst>
      <p:ext uri="{BB962C8B-B14F-4D97-AF65-F5344CB8AC3E}">
        <p14:creationId xmlns:p14="http://schemas.microsoft.com/office/powerpoint/2010/main" val="419566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E4C35A-A2B7-4A38-96FF-5923850C463F}"/>
              </a:ext>
            </a:extLst>
          </p:cNvPr>
          <p:cNvSpPr/>
          <p:nvPr/>
        </p:nvSpPr>
        <p:spPr>
          <a:xfrm>
            <a:off x="1524000" y="536476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Guù\ußm U¡Zf ùNn¾o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7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FEFF4-8D4D-467B-BAC3-8D6F86D17731}"/>
              </a:ext>
            </a:extLst>
          </p:cNvPr>
          <p:cNvSpPr/>
          <p:nvPr/>
        </p:nvSpPr>
        <p:spPr>
          <a:xfrm>
            <a:off x="1816963" y="5351405"/>
            <a:ext cx="8558074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çVYúW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ÕûQVô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Tôj§WúW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62DCC9-80D1-4F00-8E32-DF0A3017B2BE}"/>
              </a:ext>
            </a:extLst>
          </p:cNvPr>
          <p:cNvSpPr/>
          <p:nvPr/>
        </p:nvSpPr>
        <p:spPr>
          <a:xfrm>
            <a:off x="1777013" y="5368179"/>
            <a:ext cx="8637973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ùTXÅ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úSWeL°p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Rk¾WnVô</a:t>
            </a:r>
          </a:p>
        </p:txBody>
      </p:sp>
    </p:spTree>
    <p:extLst>
      <p:ext uri="{BB962C8B-B14F-4D97-AF65-F5344CB8AC3E}">
        <p14:creationId xmlns:p14="http://schemas.microsoft.com/office/powerpoint/2010/main" val="141205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CB5519-479F-49BF-9A52-6EA8EA4F976E}"/>
              </a:ext>
            </a:extLst>
          </p:cNvPr>
          <p:cNvSpPr/>
          <p:nvPr/>
        </p:nvSpPr>
        <p:spPr>
          <a:xfrm>
            <a:off x="1603899" y="5359791"/>
            <a:ext cx="8984202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ôÉo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GRtÏm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TVªpûXúV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1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6E09A1-D2DD-401B-ADB2-D4DF219C7269}"/>
              </a:ext>
            </a:extLst>
          </p:cNvPr>
          <p:cNvSpPr/>
          <p:nvPr/>
        </p:nvSpPr>
        <p:spPr>
          <a:xfrm>
            <a:off x="520823" y="5368181"/>
            <a:ext cx="11150353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GkRu E«Ús[ SôhLù[pXôm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Tô¥ÓúYu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4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CD414C-0EFA-431A-A78B-3F949F857B2D}"/>
              </a:ext>
            </a:extLst>
          </p:cNvPr>
          <p:cNvSpPr/>
          <p:nvPr/>
        </p:nvSpPr>
        <p:spPr>
          <a:xfrm>
            <a:off x="1666042" y="5369157"/>
            <a:ext cx="8859915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ùNnR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SuûULû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</a:p>
          <a:p>
            <a:pPr algn="ctr">
              <a:lnSpc>
                <a:spcPts val="5500"/>
              </a:lnSpc>
            </a:pPr>
            <a:r>
              <a:rPr lang="nb-NO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Gi¦úV Õ§j§ÓúYu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5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110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33</cp:revision>
  <dcterms:created xsi:type="dcterms:W3CDTF">2019-11-02T16:27:41Z</dcterms:created>
  <dcterms:modified xsi:type="dcterms:W3CDTF">2020-08-06T15:14:01Z</dcterms:modified>
</cp:coreProperties>
</file>